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0ACD-B2FD-4F09-A167-008217DEB791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2E70-DE61-45FA-9ECE-9E616FE96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6323" y="268363"/>
            <a:ext cx="10639715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u="sng" dirty="0" smtClean="0"/>
              <a:t>Bell ringer </a:t>
            </a:r>
            <a:r>
              <a:rPr lang="en-US" altLang="en-US" sz="4000" b="1" u="sng" dirty="0"/>
              <a:t>Thursday </a:t>
            </a:r>
            <a:r>
              <a:rPr lang="en-US" altLang="en-US" sz="4000" b="1" u="sng" dirty="0" smtClean="0"/>
              <a:t>11/16 *Turn in your timeline- make sure name(s) is on it- put it on front table not in your period’s tray!</a:t>
            </a:r>
            <a:endParaRPr lang="en-US" alt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159" y="1828558"/>
            <a:ext cx="8839200" cy="4525963"/>
          </a:xfrm>
        </p:spPr>
        <p:txBody>
          <a:bodyPr>
            <a:noAutofit/>
          </a:bodyPr>
          <a:lstStyle/>
          <a:p>
            <a:r>
              <a:rPr lang="en-US" altLang="en-US" sz="3200" b="1" i="1" dirty="0" smtClean="0"/>
              <a:t>1) What type of government became popular in several European (and Asian) countries in the 1930s? What types of actions were these governments taking? </a:t>
            </a:r>
          </a:p>
          <a:p>
            <a:r>
              <a:rPr lang="en-US" altLang="en-US" sz="3200" b="1" i="1" dirty="0" smtClean="0"/>
              <a:t>2) What act finally forced France &amp; Great Britain to declare war on Germany?</a:t>
            </a:r>
          </a:p>
          <a:p>
            <a:r>
              <a:rPr lang="en-US" altLang="en-US" sz="3200" b="1" i="1" dirty="0" smtClean="0"/>
              <a:t>3) How did the United States manage to stay out of the war but still be prepared? Be specific!</a:t>
            </a:r>
          </a:p>
          <a:p>
            <a:r>
              <a:rPr lang="en-US" altLang="en-US" sz="3200" b="1" i="1" dirty="0" smtClean="0"/>
              <a:t>4) What event caused the United States to enter the war?</a:t>
            </a:r>
          </a:p>
        </p:txBody>
      </p:sp>
    </p:spTree>
    <p:extLst>
      <p:ext uri="{BB962C8B-B14F-4D97-AF65-F5344CB8AC3E}">
        <p14:creationId xmlns:p14="http://schemas.microsoft.com/office/powerpoint/2010/main" val="23806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d/d0/Mauthausen_survivors_cheer_the_soldiers_of_the_Eleventh_Armored_Di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61912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7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WWII Battles </a:t>
            </a:r>
            <a:r>
              <a:rPr lang="en-US" b="1" u="sng" dirty="0" smtClean="0"/>
              <a:t>Map</a:t>
            </a:r>
            <a:br>
              <a:rPr lang="en-US" b="1" u="sng" dirty="0" smtClean="0"/>
            </a:br>
            <a:r>
              <a:rPr lang="en-US" b="1" u="sng" dirty="0" smtClean="0"/>
              <a:t>Pages in your book </a:t>
            </a:r>
            <a:r>
              <a:rPr lang="en-US" b="1" u="sng" smtClean="0"/>
              <a:t>that will help: 540 &amp; 552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 the map you have been given, </a:t>
            </a:r>
            <a:r>
              <a:rPr lang="en-US" sz="3600" b="1" u="sng" dirty="0" smtClean="0"/>
              <a:t>label all countries</a:t>
            </a:r>
            <a:r>
              <a:rPr lang="en-US" sz="3600" dirty="0" smtClean="0"/>
              <a:t>.  Then, for all 9 battles that we studied today- </a:t>
            </a:r>
            <a:r>
              <a:rPr lang="en-US" sz="3600" b="1" u="sng" dirty="0" smtClean="0"/>
              <a:t>write the name of the battle at the location it happened</a:t>
            </a:r>
            <a:r>
              <a:rPr lang="en-US" sz="3600" dirty="0" smtClean="0"/>
              <a:t>.  </a:t>
            </a:r>
          </a:p>
          <a:p>
            <a:r>
              <a:rPr lang="en-US" sz="3600" dirty="0" smtClean="0"/>
              <a:t>Then, for each battle: </a:t>
            </a:r>
            <a:r>
              <a:rPr lang="en-US" sz="3600" b="1" u="sng" dirty="0" smtClean="0"/>
              <a:t>color code them as an Allied or an Axis victory (don’t forget a key!)</a:t>
            </a:r>
          </a:p>
          <a:p>
            <a:r>
              <a:rPr lang="en-US" sz="3600" dirty="0" smtClean="0"/>
              <a:t>Lastly, </a:t>
            </a:r>
            <a:r>
              <a:rPr lang="en-US" sz="3600" b="1" u="sng" dirty="0" smtClean="0"/>
              <a:t>give a brief 1 sentence summary of the significance of each battle</a:t>
            </a:r>
            <a:r>
              <a:rPr lang="en-US" sz="3600" dirty="0" smtClean="0"/>
              <a:t>.  How can you differentiate this battle from the rest on the test?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845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91" y="-9851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Activity Directions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079" y="1227049"/>
            <a:ext cx="10515600" cy="53926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Your group has been assigned a WWII battle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Research your battle using the textbook (look here first) and the chrome book. 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You will then create a </a:t>
            </a:r>
            <a:r>
              <a:rPr lang="en-US" altLang="en-US" dirty="0" smtClean="0"/>
              <a:t>poster </a:t>
            </a:r>
            <a:r>
              <a:rPr lang="en-US" altLang="en-US" dirty="0"/>
              <a:t>displaying the BASIC information about your battle (you can discuss more detail out loud that doesn’t have to appear on the poster</a:t>
            </a:r>
            <a:r>
              <a:rPr lang="en-US" altLang="en-US" dirty="0" smtClean="0"/>
              <a:t>!) Poster must have:</a:t>
            </a:r>
          </a:p>
          <a:p>
            <a:pPr lvl="1"/>
            <a:r>
              <a:rPr lang="en-US" altLang="en-US" b="1" dirty="0" smtClean="0"/>
              <a:t>Name of Battle, Date &amp; Location</a:t>
            </a:r>
          </a:p>
          <a:p>
            <a:pPr lvl="1"/>
            <a:r>
              <a:rPr lang="en-US" altLang="en-US" b="1" dirty="0" smtClean="0"/>
              <a:t>Winner (Allies or Axis)?</a:t>
            </a:r>
          </a:p>
          <a:p>
            <a:pPr lvl="1"/>
            <a:r>
              <a:rPr lang="en-US" altLang="en-US" b="1" dirty="0" smtClean="0"/>
              <a:t>Brief Summary 2-3 bullet points</a:t>
            </a:r>
          </a:p>
          <a:p>
            <a:pPr lvl="1"/>
            <a:r>
              <a:rPr lang="en-US" altLang="en-US" b="1" dirty="0" smtClean="0"/>
              <a:t>Significance- Anything that makes your battle stand out as important? 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PICTURE that relates to your battle!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You will share your poster and battle with the class – the audience will take notes into an organizer provided by </a:t>
            </a:r>
            <a:r>
              <a:rPr lang="en-US" altLang="en-US" dirty="0" smtClean="0"/>
              <a:t>Mrs. Wilson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4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European Theater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371600"/>
            <a:ext cx="7162800" cy="5092700"/>
          </a:xfrm>
        </p:spPr>
      </p:pic>
    </p:spTree>
    <p:extLst>
      <p:ext uri="{BB962C8B-B14F-4D97-AF65-F5344CB8AC3E}">
        <p14:creationId xmlns:p14="http://schemas.microsoft.com/office/powerpoint/2010/main" val="592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Operation Torch: North African Front</a:t>
            </a:r>
          </a:p>
        </p:txBody>
      </p:sp>
      <p:pic>
        <p:nvPicPr>
          <p:cNvPr id="13315" name="Picture 3" descr="USA-WWI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Pacific Theater</a:t>
            </a:r>
          </a:p>
        </p:txBody>
      </p:sp>
      <p:pic>
        <p:nvPicPr>
          <p:cNvPr id="14339" name="Picture 3" descr="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295401"/>
            <a:ext cx="66722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rshealy-usii.wikispaces.com/file/view/Island_Hopping.PNG/337068120/Island_Hop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"/>
            <a:ext cx="83788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9/99/France_map_Lambert-93_with_regions_and_departments-occupation.svg/2000px-France_map_Lambert-93_with_regions_and_departments-occupa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391400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1/1e/Allied_Invasion_Fo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7696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e/e0/Prisoners_liberation_dach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1"/>
            <a:ext cx="71628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326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Bell ringer Thursday 11/16 *Turn in your timeline- make sure name(s) is on it- put it on front table not in your period’s tray!</vt:lpstr>
      <vt:lpstr>Activity Directions</vt:lpstr>
      <vt:lpstr>The European Theater</vt:lpstr>
      <vt:lpstr>Operation Torch: North African Front</vt:lpstr>
      <vt:lpstr>The Pacific Theater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WWII Battles Map Pages in your book that will help: 540 &amp; 552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Thursday 11/16</dc:title>
  <dc:creator>Wilson, Heather M.</dc:creator>
  <cp:lastModifiedBy>Chaskelson, Emily B.</cp:lastModifiedBy>
  <cp:revision>6</cp:revision>
  <dcterms:created xsi:type="dcterms:W3CDTF">2017-11-14T19:12:33Z</dcterms:created>
  <dcterms:modified xsi:type="dcterms:W3CDTF">2017-11-16T14:40:54Z</dcterms:modified>
</cp:coreProperties>
</file>