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9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9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5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DDBA-A23E-42EB-8ECC-F8DA628C015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08B26-8ABF-4A45-89E3-A9DFA3BA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3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 American Assimilation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5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820" y="1176228"/>
            <a:ext cx="5803006" cy="4178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07" y="669701"/>
            <a:ext cx="162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Number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4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989030"/>
            <a:ext cx="9708434" cy="5476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670" y="193183"/>
            <a:ext cx="379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Number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0" y="135059"/>
            <a:ext cx="9541903" cy="6670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699" y="347730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Number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4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9" y="382983"/>
            <a:ext cx="7511334" cy="607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338" y="708338"/>
            <a:ext cx="145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Number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9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66" y="1267311"/>
            <a:ext cx="8374984" cy="4978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245" y="631065"/>
            <a:ext cx="146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Number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3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80" y="656925"/>
            <a:ext cx="7605275" cy="5267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338" y="656925"/>
            <a:ext cx="136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Number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39" y="1365160"/>
            <a:ext cx="9226656" cy="4945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24" y="592428"/>
            <a:ext cx="965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Number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2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87" y="671478"/>
            <a:ext cx="7018986" cy="5401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034" y="965915"/>
            <a:ext cx="15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Number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7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209" y="885356"/>
            <a:ext cx="6671256" cy="497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32" y="772732"/>
            <a:ext cx="172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Number 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4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Native American Assimilation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Assimilation Photos</dc:title>
  <dc:creator>Wilson, Heather M.</dc:creator>
  <cp:lastModifiedBy>Wilson, Heather M.</cp:lastModifiedBy>
  <cp:revision>2</cp:revision>
  <dcterms:created xsi:type="dcterms:W3CDTF">2018-01-26T18:44:38Z</dcterms:created>
  <dcterms:modified xsi:type="dcterms:W3CDTF">2018-01-26T19:04:14Z</dcterms:modified>
</cp:coreProperties>
</file>