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4" r:id="rId2"/>
    <p:sldId id="256" r:id="rId3"/>
    <p:sldId id="257" r:id="rId4"/>
    <p:sldId id="258" r:id="rId5"/>
    <p:sldId id="259" r:id="rId6"/>
    <p:sldId id="260" r:id="rId7"/>
    <p:sldId id="261" r:id="rId8"/>
    <p:sldId id="262" r:id="rId9"/>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8585938-45E6-42A7-A226-02543B337F3E}" type="datetimeFigureOut">
              <a:rPr lang="en-US" smtClean="0"/>
              <a:pPr/>
              <a:t>3/21/2018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3A9CF9-46A8-4A54-AB59-4D32F43C057F}" type="slidenum">
              <a:rPr lang="en-US" smtClean="0"/>
              <a:pPr/>
              <a:t>‹#›</a:t>
            </a:fld>
            <a:endParaRPr lang="en-US"/>
          </a:p>
        </p:txBody>
      </p:sp>
    </p:spTree>
    <p:extLst>
      <p:ext uri="{BB962C8B-B14F-4D97-AF65-F5344CB8AC3E}">
        <p14:creationId xmlns:p14="http://schemas.microsoft.com/office/powerpoint/2010/main" val="9795535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8585938-45E6-42A7-A226-02543B337F3E}" type="datetimeFigureOut">
              <a:rPr lang="en-US" smtClean="0"/>
              <a:pPr/>
              <a:t>3/21/2018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3A9CF9-46A8-4A54-AB59-4D32F43C057F}" type="slidenum">
              <a:rPr lang="en-US" smtClean="0"/>
              <a:pPr/>
              <a:t>‹#›</a:t>
            </a:fld>
            <a:endParaRPr lang="en-US"/>
          </a:p>
        </p:txBody>
      </p:sp>
    </p:spTree>
    <p:extLst>
      <p:ext uri="{BB962C8B-B14F-4D97-AF65-F5344CB8AC3E}">
        <p14:creationId xmlns:p14="http://schemas.microsoft.com/office/powerpoint/2010/main" val="20108060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8585938-45E6-42A7-A226-02543B337F3E}" type="datetimeFigureOut">
              <a:rPr lang="en-US" smtClean="0"/>
              <a:pPr/>
              <a:t>3/21/2018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3A9CF9-46A8-4A54-AB59-4D32F43C057F}" type="slidenum">
              <a:rPr lang="en-US" smtClean="0"/>
              <a:pPr/>
              <a:t>‹#›</a:t>
            </a:fld>
            <a:endParaRPr lang="en-US"/>
          </a:p>
        </p:txBody>
      </p:sp>
    </p:spTree>
    <p:extLst>
      <p:ext uri="{BB962C8B-B14F-4D97-AF65-F5344CB8AC3E}">
        <p14:creationId xmlns:p14="http://schemas.microsoft.com/office/powerpoint/2010/main" val="9337959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8585938-45E6-42A7-A226-02543B337F3E}" type="datetimeFigureOut">
              <a:rPr lang="en-US" smtClean="0"/>
              <a:pPr/>
              <a:t>3/21/2018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3A9CF9-46A8-4A54-AB59-4D32F43C057F}" type="slidenum">
              <a:rPr lang="en-US" smtClean="0"/>
              <a:pPr/>
              <a:t>‹#›</a:t>
            </a:fld>
            <a:endParaRPr lang="en-US"/>
          </a:p>
        </p:txBody>
      </p:sp>
    </p:spTree>
    <p:extLst>
      <p:ext uri="{BB962C8B-B14F-4D97-AF65-F5344CB8AC3E}">
        <p14:creationId xmlns:p14="http://schemas.microsoft.com/office/powerpoint/2010/main" val="5992912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8585938-45E6-42A7-A226-02543B337F3E}" type="datetimeFigureOut">
              <a:rPr lang="en-US" smtClean="0"/>
              <a:pPr/>
              <a:t>3/21/2018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3A9CF9-46A8-4A54-AB59-4D32F43C057F}" type="slidenum">
              <a:rPr lang="en-US" smtClean="0"/>
              <a:pPr/>
              <a:t>‹#›</a:t>
            </a:fld>
            <a:endParaRPr lang="en-US"/>
          </a:p>
        </p:txBody>
      </p:sp>
    </p:spTree>
    <p:extLst>
      <p:ext uri="{BB962C8B-B14F-4D97-AF65-F5344CB8AC3E}">
        <p14:creationId xmlns:p14="http://schemas.microsoft.com/office/powerpoint/2010/main" val="5265816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8585938-45E6-42A7-A226-02543B337F3E}" type="datetimeFigureOut">
              <a:rPr lang="en-US" smtClean="0"/>
              <a:pPr/>
              <a:t>3/21/2018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3A9CF9-46A8-4A54-AB59-4D32F43C057F}" type="slidenum">
              <a:rPr lang="en-US" smtClean="0"/>
              <a:pPr/>
              <a:t>‹#›</a:t>
            </a:fld>
            <a:endParaRPr lang="en-US"/>
          </a:p>
        </p:txBody>
      </p:sp>
    </p:spTree>
    <p:extLst>
      <p:ext uri="{BB962C8B-B14F-4D97-AF65-F5344CB8AC3E}">
        <p14:creationId xmlns:p14="http://schemas.microsoft.com/office/powerpoint/2010/main" val="35307891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8585938-45E6-42A7-A226-02543B337F3E}" type="datetimeFigureOut">
              <a:rPr lang="en-US" smtClean="0"/>
              <a:pPr/>
              <a:t>3/21/2018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D3A9CF9-46A8-4A54-AB59-4D32F43C057F}" type="slidenum">
              <a:rPr lang="en-US" smtClean="0"/>
              <a:pPr/>
              <a:t>‹#›</a:t>
            </a:fld>
            <a:endParaRPr lang="en-US"/>
          </a:p>
        </p:txBody>
      </p:sp>
    </p:spTree>
    <p:extLst>
      <p:ext uri="{BB962C8B-B14F-4D97-AF65-F5344CB8AC3E}">
        <p14:creationId xmlns:p14="http://schemas.microsoft.com/office/powerpoint/2010/main" val="13153845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8585938-45E6-42A7-A226-02543B337F3E}" type="datetimeFigureOut">
              <a:rPr lang="en-US" smtClean="0"/>
              <a:pPr/>
              <a:t>3/21/2018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D3A9CF9-46A8-4A54-AB59-4D32F43C057F}" type="slidenum">
              <a:rPr lang="en-US" smtClean="0"/>
              <a:pPr/>
              <a:t>‹#›</a:t>
            </a:fld>
            <a:endParaRPr lang="en-US"/>
          </a:p>
        </p:txBody>
      </p:sp>
    </p:spTree>
    <p:extLst>
      <p:ext uri="{BB962C8B-B14F-4D97-AF65-F5344CB8AC3E}">
        <p14:creationId xmlns:p14="http://schemas.microsoft.com/office/powerpoint/2010/main" val="11359164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8585938-45E6-42A7-A226-02543B337F3E}" type="datetimeFigureOut">
              <a:rPr lang="en-US" smtClean="0"/>
              <a:pPr/>
              <a:t>3/21/2018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D3A9CF9-46A8-4A54-AB59-4D32F43C057F}" type="slidenum">
              <a:rPr lang="en-US" smtClean="0"/>
              <a:pPr/>
              <a:t>‹#›</a:t>
            </a:fld>
            <a:endParaRPr lang="en-US"/>
          </a:p>
        </p:txBody>
      </p:sp>
    </p:spTree>
    <p:extLst>
      <p:ext uri="{BB962C8B-B14F-4D97-AF65-F5344CB8AC3E}">
        <p14:creationId xmlns:p14="http://schemas.microsoft.com/office/powerpoint/2010/main" val="13751918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8585938-45E6-42A7-A226-02543B337F3E}" type="datetimeFigureOut">
              <a:rPr lang="en-US" smtClean="0"/>
              <a:pPr/>
              <a:t>3/21/2018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3A9CF9-46A8-4A54-AB59-4D32F43C057F}" type="slidenum">
              <a:rPr lang="en-US" smtClean="0"/>
              <a:pPr/>
              <a:t>‹#›</a:t>
            </a:fld>
            <a:endParaRPr lang="en-US"/>
          </a:p>
        </p:txBody>
      </p:sp>
    </p:spTree>
    <p:extLst>
      <p:ext uri="{BB962C8B-B14F-4D97-AF65-F5344CB8AC3E}">
        <p14:creationId xmlns:p14="http://schemas.microsoft.com/office/powerpoint/2010/main" val="5028827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8585938-45E6-42A7-A226-02543B337F3E}" type="datetimeFigureOut">
              <a:rPr lang="en-US" smtClean="0"/>
              <a:pPr/>
              <a:t>3/21/2018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3A9CF9-46A8-4A54-AB59-4D32F43C057F}" type="slidenum">
              <a:rPr lang="en-US" smtClean="0"/>
              <a:pPr/>
              <a:t>‹#›</a:t>
            </a:fld>
            <a:endParaRPr lang="en-US"/>
          </a:p>
        </p:txBody>
      </p:sp>
    </p:spTree>
    <p:extLst>
      <p:ext uri="{BB962C8B-B14F-4D97-AF65-F5344CB8AC3E}">
        <p14:creationId xmlns:p14="http://schemas.microsoft.com/office/powerpoint/2010/main" val="3342914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8585938-45E6-42A7-A226-02543B337F3E}" type="datetimeFigureOut">
              <a:rPr lang="en-US" smtClean="0"/>
              <a:pPr/>
              <a:t>3/21/2018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D3A9CF9-46A8-4A54-AB59-4D32F43C057F}" type="slidenum">
              <a:rPr lang="en-US" smtClean="0"/>
              <a:pPr/>
              <a:t>‹#›</a:t>
            </a:fld>
            <a:endParaRPr lang="en-US"/>
          </a:p>
        </p:txBody>
      </p:sp>
    </p:spTree>
    <p:extLst>
      <p:ext uri="{BB962C8B-B14F-4D97-AF65-F5344CB8AC3E}">
        <p14:creationId xmlns:p14="http://schemas.microsoft.com/office/powerpoint/2010/main" val="23372413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www.google.com/url?sa=i&amp;rct=j&amp;q=&amp;esrc=s&amp;frm=1&amp;source=images&amp;cd=&amp;cad=rja&amp;docid=67cwsvfzFxI65M&amp;tbnid=RMgicjG3RaoTpM:&amp;ved=0CAUQjRw&amp;url=http://blogs.cas.suffolk.edu/history182/2013/03/21/question-2-the-great-depression-and-the-new-deal/&amp;ei=WxiKUrWtEsS3kQf_vIHYCQ&amp;bvm=bv.56643336,d.eW0&amp;psig=AFQjCNE6qLJ6WZC-MkM1H19wMaD18gWVow&amp;ust=1384868285124332" TargetMode="External"/><Relationship Id="rId2" Type="http://schemas.openxmlformats.org/officeDocument/2006/relationships/hyperlink" Target="http://www.google.com/url?sa=i&amp;rct=j&amp;q=&amp;esrc=s&amp;frm=1&amp;source=images&amp;cd=&amp;cad=rja&amp;docid=rRzGz4S8718BMM&amp;tbnid=Cnh9b7Kg_UU58M:&amp;ved=0CAUQjRw&amp;url=http://images.businessweek.com/ss/07/04/0426_dow/source/3.htm&amp;ei=QBiKUrGqDcf0kQfg_YGgCw&amp;bvm=bv.56643336,d.eW0&amp;psig=AFQjCNE6qLJ6WZC-MkM1H19wMaD18gWVow&amp;ust=1384868285124332" TargetMode="External"/><Relationship Id="rId1" Type="http://schemas.openxmlformats.org/officeDocument/2006/relationships/slideLayout" Target="../slideLayouts/slideLayout6.xml"/><Relationship Id="rId4" Type="http://schemas.openxmlformats.org/officeDocument/2006/relationships/image" Target="../media/image1.jpeg"/></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www.google.com/url?sa=i&amp;rct=j&amp;q=&amp;esrc=s&amp;frm=1&amp;source=images&amp;cd=&amp;cad=rja&amp;docid=cpmV36F05e6i3M&amp;tbnid=UVLSFrw_bylRUM:&amp;ved=0CAUQjRw&amp;url=http://www.goldonomic.com/the_great_depression.htm&amp;ei=bRiKUu2hEIGqkQej84C4Bg&amp;bvm=bv.56643336,d.eW0&amp;psig=AFQjCNE6qLJ6WZC-MkM1H19wMaD18gWVow&amp;ust=1384868285124332" TargetMode="Externa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www.google.com/url?sa=i&amp;rct=j&amp;q=&amp;esrc=s&amp;frm=1&amp;source=images&amp;cd=&amp;cad=rja&amp;docid=hglQU2HbpX8T_M&amp;tbnid=4wXpeNYOsP1tjM:&amp;ved=0CAUQjRw&amp;url=http://www.treehugger.com/economics/sustainability-lessons-great-depression.html&amp;ei=fhiKUuLmBcW6kQeA_YHQBA&amp;bvm=bv.56643336,d.eW0&amp;psig=AFQjCNE6qLJ6WZC-MkM1H19wMaD18gWVow&amp;ust=1384868285124332" TargetMode="Externa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www.google.com/url?sa=i&amp;rct=j&amp;q=&amp;esrc=s&amp;frm=1&amp;source=images&amp;cd=&amp;cad=rja&amp;docid=1m-Tcneu4oLRMM&amp;tbnid=dA2NNLVA7Jqh4M:&amp;ved=0CAUQjRw&amp;url=http://www.mi2g.com/cgi/mi2g/press/230510.php&amp;ei=jxiKUqTVJMWtkAfXzYHIDw&amp;bvm=bv.56643336,d.eW0&amp;psig=AFQjCNE6qLJ6WZC-MkM1H19wMaD18gWVow&amp;ust=1384868285124332" TargetMode="Externa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www.google.com/url?sa=i&amp;rct=j&amp;q=&amp;esrc=s&amp;frm=1&amp;source=images&amp;cd=&amp;cad=rja&amp;docid=FtRy645EuNhToM&amp;tbnid=cm96dl61J2ZwyM:&amp;ved=0CAUQjRw&amp;url=http://us-history.com/1920s-the-great-depression/&amp;ei=mxiKUqH-K8OAkQfq-YCwBA&amp;bvm=bv.56643336,d.eW0&amp;psig=AFQjCNE6qLJ6WZC-MkM1H19wMaD18gWVow&amp;ust=1384868285124332" TargetMode="Externa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hyperlink" Target="http://www.google.com/url?sa=i&amp;rct=j&amp;q=&amp;esrc=s&amp;frm=1&amp;source=images&amp;cd=&amp;cad=rja&amp;docid=OAvu2lu4N_27lM&amp;tbnid=EXtTieRE2DB_hM:&amp;ved=0CAUQjRw&amp;url=http://mtwsfh.blogspot.com/2008/10/1933-1934-dust-bowl-gangsters-in.html&amp;ei=zxiKUo3nBMe0kQfrkoHQCA&amp;bvm=bv.56643336,d.eW0&amp;psig=AFQjCNGe4t0qFQvxGJjchVMmgpVgTMIiug&amp;ust=1384868425047291" TargetMode="External"/><Relationship Id="rId2" Type="http://schemas.openxmlformats.org/officeDocument/2006/relationships/hyperlink" Target="http://www.google.com/url?sa=i&amp;rct=j&amp;q=&amp;esrc=s&amp;frm=1&amp;source=images&amp;cd=&amp;cad=rja&amp;docid=qth_36tQ8EiPHM&amp;tbnid=BouWI9Cq1WKUYM:&amp;ved=0CAUQjRw&amp;url=http://www.atlanteanconspiracy.com/2008/08/feds-great-depression.html&amp;ei=sxiKUtXZDsS2kQfIwYHQCg&amp;bvm=bv.56643336,d.eW0&amp;psig=AFQjCNHmbN3X1XGfCkOS6SuvLOfB6nFvtw&amp;ust=1384868398256506" TargetMode="External"/><Relationship Id="rId1" Type="http://schemas.openxmlformats.org/officeDocument/2006/relationships/slideLayout" Target="../slideLayouts/slideLayout6.xml"/><Relationship Id="rId4" Type="http://schemas.openxmlformats.org/officeDocument/2006/relationships/image" Target="../media/image6.jpeg"/></Relationships>
</file>

<file path=ppt/slides/_rels/slide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hyperlink" Target="http://www.google.com/url?sa=i&amp;rct=j&amp;q=&amp;esrc=s&amp;frm=1&amp;source=images&amp;cd=&amp;cad=rja&amp;docid=7oFTIc5vuNDKHM&amp;tbnid=3FRkFkted2yFcM:&amp;ved=0CAUQjRw&amp;url=http://www.vulture.com/2012/11/tv-review-ken-burnss-the-dust-bowl.html&amp;ei=6xiKUteJFYrakQe2poHACA&amp;bvm=bv.56643336,d.eW0&amp;psig=AFQjCNG_-WBXuY1QTSbJzmoo1kF9tPp6TQ&amp;ust=1384868444206972" TargetMode="Externa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4690" y="-457200"/>
            <a:ext cx="8229600" cy="1143000"/>
          </a:xfrm>
        </p:spPr>
        <p:txBody>
          <a:bodyPr>
            <a:normAutofit/>
          </a:bodyPr>
          <a:lstStyle/>
          <a:p>
            <a:r>
              <a:rPr lang="en-US" sz="2400" u="sng" dirty="0" smtClean="0"/>
              <a:t>Photo Story Directions</a:t>
            </a:r>
            <a:endParaRPr lang="en-US" sz="2400" u="sng" dirty="0"/>
          </a:p>
        </p:txBody>
      </p:sp>
      <p:sp>
        <p:nvSpPr>
          <p:cNvPr id="3" name="Content Placeholder 2"/>
          <p:cNvSpPr>
            <a:spLocks noGrp="1"/>
          </p:cNvSpPr>
          <p:nvPr>
            <p:ph idx="1"/>
          </p:nvPr>
        </p:nvSpPr>
        <p:spPr>
          <a:xfrm>
            <a:off x="244523" y="228600"/>
            <a:ext cx="8629934" cy="6629400"/>
          </a:xfrm>
        </p:spPr>
        <p:txBody>
          <a:bodyPr numCol="2">
            <a:noAutofit/>
          </a:bodyPr>
          <a:lstStyle/>
          <a:p>
            <a:r>
              <a:rPr lang="en-US" sz="1400" dirty="0"/>
              <a:t> </a:t>
            </a:r>
            <a:r>
              <a:rPr lang="en-US" sz="1400" b="1" dirty="0" smtClean="0"/>
              <a:t>Look </a:t>
            </a:r>
            <a:r>
              <a:rPr lang="en-US" sz="1400" b="1" dirty="0"/>
              <a:t>through the photos and select one you would like to use for your photo story. Write a first person narrative (story) based upon the photo you have selected from my </a:t>
            </a:r>
            <a:r>
              <a:rPr lang="en-US" sz="1400" b="1" dirty="0" smtClean="0"/>
              <a:t>this </a:t>
            </a:r>
            <a:r>
              <a:rPr lang="en-US" sz="1400" b="1" dirty="0" err="1" smtClean="0"/>
              <a:t>powerpoint</a:t>
            </a:r>
            <a:r>
              <a:rPr lang="en-US" sz="1400" b="1" dirty="0" smtClean="0"/>
              <a:t>. </a:t>
            </a:r>
            <a:r>
              <a:rPr lang="en-US" sz="1400" b="1" dirty="0"/>
              <a:t>Each story must </a:t>
            </a:r>
            <a:r>
              <a:rPr lang="en-US" sz="1400" b="1" u="sng" dirty="0"/>
              <a:t>fill one entire page </a:t>
            </a:r>
            <a:r>
              <a:rPr lang="en-US" sz="1400" b="1" dirty="0"/>
              <a:t>and include the criteria below:</a:t>
            </a:r>
            <a:endParaRPr lang="en-US" sz="1400" dirty="0"/>
          </a:p>
          <a:p>
            <a:pPr marL="0" indent="0">
              <a:buNone/>
            </a:pPr>
            <a:endParaRPr lang="en-US" sz="1400" dirty="0"/>
          </a:p>
          <a:p>
            <a:pPr lvl="0"/>
            <a:r>
              <a:rPr lang="en-US" sz="1400" dirty="0"/>
              <a:t>Give a caption (title) to your picture that summarizes the overall mood or main idea of the picture. Don’t forget to label the picture with the appropriate letter (“I chose Picture C and I titled it </a:t>
            </a:r>
            <a:r>
              <a:rPr lang="en-US" sz="1400" dirty="0" smtClean="0"/>
              <a:t>___”)</a:t>
            </a:r>
            <a:r>
              <a:rPr lang="en-US" sz="1400" dirty="0"/>
              <a:t> </a:t>
            </a:r>
          </a:p>
          <a:p>
            <a:pPr lvl="0"/>
            <a:r>
              <a:rPr lang="en-US" sz="1400" dirty="0"/>
              <a:t>Select </a:t>
            </a:r>
            <a:r>
              <a:rPr lang="en-US" sz="1400" u="sng" dirty="0"/>
              <a:t>one </a:t>
            </a:r>
            <a:r>
              <a:rPr lang="en-US" sz="1400" dirty="0"/>
              <a:t>person in your picture and write a first person story about their life up to this point and how it was changed by the depression.  If your photo has more than one person in the picture, you can select any person to “tell” the story that you’d like.  Remember the person you choose might change your story (ex: the person at the back of the breadline might have a different story than the person at the front of the line). Be detailed in your discussion of the challenges you have faced as a result of the depression (use answers you came up with in today’s reading section or emotions you felt while participating in our in class family budget simulation to keep your story accurate).</a:t>
            </a:r>
          </a:p>
          <a:p>
            <a:r>
              <a:rPr lang="en-US" sz="1400" dirty="0"/>
              <a:t> </a:t>
            </a:r>
          </a:p>
          <a:p>
            <a:pPr lvl="0"/>
            <a:r>
              <a:rPr lang="en-US" sz="1400" dirty="0"/>
              <a:t>Include </a:t>
            </a:r>
            <a:r>
              <a:rPr lang="en-US" sz="1400" u="sng" dirty="0"/>
              <a:t>at least 6</a:t>
            </a:r>
            <a:r>
              <a:rPr lang="en-US" sz="1400" dirty="0"/>
              <a:t> vocabulary words (in bold) from the list below in your response. </a:t>
            </a:r>
          </a:p>
          <a:p>
            <a:pPr lvl="1"/>
            <a:r>
              <a:rPr lang="en-US" sz="1200" dirty="0" smtClean="0"/>
              <a:t>Dust </a:t>
            </a:r>
            <a:r>
              <a:rPr lang="en-US" sz="1200" dirty="0"/>
              <a:t>Bowl</a:t>
            </a:r>
          </a:p>
          <a:p>
            <a:pPr lvl="1"/>
            <a:r>
              <a:rPr lang="en-US" sz="1200" dirty="0"/>
              <a:t>Okies</a:t>
            </a:r>
          </a:p>
          <a:p>
            <a:pPr lvl="1"/>
            <a:r>
              <a:rPr lang="en-US" sz="1200" dirty="0" err="1"/>
              <a:t>Hoovervilles</a:t>
            </a:r>
            <a:endParaRPr lang="en-US" sz="1200" dirty="0"/>
          </a:p>
          <a:p>
            <a:pPr lvl="1"/>
            <a:r>
              <a:rPr lang="en-US" sz="1200" dirty="0"/>
              <a:t>Hoover Blankets</a:t>
            </a:r>
          </a:p>
          <a:p>
            <a:pPr lvl="1"/>
            <a:r>
              <a:rPr lang="en-US" sz="1200" dirty="0"/>
              <a:t>Direct Relief</a:t>
            </a:r>
          </a:p>
          <a:p>
            <a:pPr lvl="1"/>
            <a:r>
              <a:rPr lang="en-US" sz="1200" dirty="0"/>
              <a:t>Shantytowns</a:t>
            </a:r>
          </a:p>
          <a:p>
            <a:pPr lvl="1"/>
            <a:r>
              <a:rPr lang="en-US" sz="1200" dirty="0"/>
              <a:t>Breadlines</a:t>
            </a:r>
          </a:p>
          <a:p>
            <a:pPr lvl="1"/>
            <a:r>
              <a:rPr lang="en-US" sz="1200" dirty="0"/>
              <a:t>Soup </a:t>
            </a:r>
            <a:r>
              <a:rPr lang="en-US" sz="1200" dirty="0" smtClean="0"/>
              <a:t>Kitchens</a:t>
            </a:r>
            <a:r>
              <a:rPr lang="en-US" sz="1400" dirty="0"/>
              <a:t> </a:t>
            </a:r>
          </a:p>
          <a:p>
            <a:pPr lvl="1"/>
            <a:r>
              <a:rPr lang="en-US" sz="1200" dirty="0"/>
              <a:t>Black Tuesday</a:t>
            </a:r>
          </a:p>
          <a:p>
            <a:pPr lvl="1"/>
            <a:r>
              <a:rPr lang="en-US" sz="1200" dirty="0"/>
              <a:t>Great Depression</a:t>
            </a:r>
          </a:p>
          <a:p>
            <a:pPr lvl="1"/>
            <a:r>
              <a:rPr lang="en-US" sz="1200" dirty="0"/>
              <a:t>Speculation</a:t>
            </a:r>
          </a:p>
          <a:p>
            <a:pPr lvl="1"/>
            <a:r>
              <a:rPr lang="en-US" sz="1200" dirty="0"/>
              <a:t>Overproduction</a:t>
            </a:r>
          </a:p>
          <a:p>
            <a:pPr lvl="1"/>
            <a:r>
              <a:rPr lang="en-US" sz="1200" dirty="0"/>
              <a:t>Easy Credit</a:t>
            </a:r>
          </a:p>
          <a:p>
            <a:pPr lvl="1"/>
            <a:r>
              <a:rPr lang="en-US" sz="1200" dirty="0"/>
              <a:t>Herbert Hoover</a:t>
            </a:r>
          </a:p>
          <a:p>
            <a:pPr lvl="1"/>
            <a:r>
              <a:rPr lang="en-US" sz="1200" dirty="0"/>
              <a:t>Economic Inequality</a:t>
            </a:r>
          </a:p>
          <a:p>
            <a:r>
              <a:rPr lang="en-US" sz="1400" dirty="0"/>
              <a:t> </a:t>
            </a:r>
            <a:br>
              <a:rPr lang="en-US" sz="1400" dirty="0"/>
            </a:br>
            <a:r>
              <a:rPr lang="en-US" sz="1400" dirty="0"/>
              <a:t>In your story, also include ways you think your life could be made easier and whose job it is to make things better.  In other words, what do you think should be done to help end the Great Depression? </a:t>
            </a:r>
          </a:p>
          <a:p>
            <a:pPr marL="0" indent="0">
              <a:buNone/>
            </a:pPr>
            <a:r>
              <a:rPr lang="en-US" sz="1400" dirty="0"/>
              <a:t> </a:t>
            </a:r>
          </a:p>
          <a:p>
            <a:r>
              <a:rPr lang="en-US" sz="1400" u="sng" dirty="0"/>
              <a:t>Final Note:</a:t>
            </a:r>
            <a:r>
              <a:rPr lang="en-US" sz="1400" dirty="0"/>
              <a:t> Remember, this is a fictional story, so be creative and have some fun with it.  However it must be detailed and include historically accurate information!</a:t>
            </a:r>
          </a:p>
          <a:p>
            <a:pPr marL="0" indent="0">
              <a:buNone/>
            </a:pPr>
            <a:endParaRPr lang="en-US" sz="1400" dirty="0"/>
          </a:p>
          <a:p>
            <a:pPr marL="0" indent="0">
              <a:buNone/>
            </a:pPr>
            <a:r>
              <a:rPr lang="en-US" sz="1400" dirty="0"/>
              <a:t> </a:t>
            </a:r>
          </a:p>
          <a:p>
            <a:r>
              <a:rPr lang="en-US" sz="1400" u="sng" dirty="0"/>
              <a:t>Details</a:t>
            </a:r>
            <a:r>
              <a:rPr lang="en-US" sz="1400" dirty="0"/>
              <a:t>: Your Photo Story should be written (or typed) on a separate sheet of paper.  </a:t>
            </a:r>
            <a:r>
              <a:rPr lang="en-US" sz="1400" b="1" dirty="0"/>
              <a:t>Photo Story is due </a:t>
            </a:r>
            <a:r>
              <a:rPr lang="en-US" sz="1400" dirty="0" smtClean="0"/>
              <a:t>at the start of class on </a:t>
            </a:r>
            <a:r>
              <a:rPr lang="en-US" sz="1400" dirty="0" smtClean="0"/>
              <a:t>Friday 3/23. </a:t>
            </a:r>
            <a:endParaRPr lang="en-US" sz="1400" dirty="0"/>
          </a:p>
          <a:p>
            <a:endParaRPr lang="en-US" sz="1100" dirty="0"/>
          </a:p>
        </p:txBody>
      </p:sp>
    </p:spTree>
    <p:extLst>
      <p:ext uri="{BB962C8B-B14F-4D97-AF65-F5344CB8AC3E}">
        <p14:creationId xmlns:p14="http://schemas.microsoft.com/office/powerpoint/2010/main" val="16928872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Picture A</a:t>
            </a:r>
            <a:endParaRPr lang="en-US" dirty="0"/>
          </a:p>
        </p:txBody>
      </p:sp>
      <p:sp>
        <p:nvSpPr>
          <p:cNvPr id="7" name="AutoShape 2" descr="data:image/jpeg;base64,/9j/4AAQSkZJRgABAQAAAQABAAD/2wCEAAkGBxQSEhUUEhQVFRUXGBgUFxgUFxgXFxUWFBwXFxcVHBYYHCggGBolHBYXITEhJiksLi4uGR8zODMsNygtLisBCgoKBQUFDgUFDisZExkrKysrKysrKysrKysrKysrKysrKysrKysrKysrKysrKysrKysrKysrKysrKysrKysrK//AABEIAMIBBAMBIgACEQEDEQH/xAAcAAAABwEBAAAAAAAAAAAAAAAAAgMEBQYHAQj/xABPEAACAQMCAwUEBgMNBQYHAAABAgMABBESIQUxQQYTIlFhBzJxgRQjkaGxwUJS0RUzQ1NicpKTssLS4fAXJDRzghaDlKLD8SVUdKOz0+P/xAAUAQEAAAAAAAAAAAAAAAAAAAAA/8QAFBEBAAAAAAAAAAAAAAAAAAAAAP/aAAwDAQACEQMRAD8A0Ky4enMDGeeKkUswBsa7ZptTsDagQ7rHWimM0500NFA17s+Vc7rHSnQWhpoGZT0oyqKdgV0JQNCQBXdAxThkopHpQI4FBl2pVU9KMIhQN+5B6Vw26+VOtFcKUDJ7RfL76T+hD1qQ0UUKaCPbh4PWuScM2G/KpICuMDQRy2LAe98qEdu46g1IkelFA9KBsUf502liO/hyalAKTc4oIdrc8tAx09PspOaAfqH0wDU2hFcYigq7FcgaGGTjPi5/ZtSLToM+F+ROAQc9etWxgPtopiUmgq3fR496UfAIftzXDKjLs77eaZPrkVaRbKeYH2Ui9gm50Lv6Cgpt1LGzACYjJycxN9mcYzTO6hXIxIhxv4kYbbeozV1k4Whx4F29P9YqPveDRsfd/HagoHEbXY4ZADzAz1qp8Rtc5OqPYE4zvtWo8V4LHg5Xr5n8qqfEuz0WGKrnYknJ64A2z50GZTpua5UjxKxKSFQhYee1Cg9W2w2pdRRYlpYUBGWhRqDCgJiuigKBNB00UUbNcFAKAoV0LQcxXMUY11aAoWuaaPXcUCemhpo9coC6a4RSlAigIK5ijqKNigRC0WRc7U4xRCtAikQFcMdLBaNigbNEKEUQpxpovWgT7oVxoRToJQIoI/uaRktD0NSnd10rQVq+sc1WeKcMwTjPI9OlaHcQ8j5VCX8WcjB6/wCVBhvFbAiVwPPPPz3/ADoVYuPWmmd9s752HpQoNxiFK0WMUcigITVO4z7RbW1meCcSK64/RyGU8mBzy2I+VXIiqNL2Vtr2aRrhNZVnCkEggahtt03oEU9qliTjMn2AD72pzD7TOHkZMpHoV3+4moZvZxbNJKI7fwxvoz9IdWPgRz4dOP0/PpSEnsvhPKG5X+bLCfnuc0Fwi7c2LbC4XPwP5CnMfaa1PKZd+WQwzj5VnV17K4sbLefL6O34sKil9mCjfTxAb8u6hOP6JO3woNiTjVueUq/f+ylP3Xg/jox8XUfiax7/AGc4xie8UeRhkBH2CjnsA3S/uR08Qm+/0oNjjv4jyliPwkU/gaW79TyZftFYsnZO5jGF4ooXoGZgPP8ASpwOBXwXw8TtmIzjJhPPGxLL6UGyFs/5UascXgnFwSFubRs4wfqvQ490EUunDOOqfctn+G23xUig1omu1lDJxxc/7qCf5EsoH2CTFJtx3jSHexb5STN/foNbo1Y/J2x4uvOwkG/PMh/EGkx7Q+Jrzs5MfD9sdBsYxQBrHz7UbtfftXHxGxHp4BS8XtkVQDJbt12DLkY6nOKDWzQNZOvtqhP8BIP6J/8AUFKD2yw/xUmP5o/KSg1QAVw4rMk9sdtjeN/sIx9xpdPa5Zn9Fx8Qf8NBotdC1Q/9qtht4n/o/dvTmP2n8PIz3jA77EDp86C7KK7iqfD7RrBuU+PiDQm9o9mH0guy5A7xdOjfqcsDgfCgt5rlQSdr7In/AIuDfoXA/GnS9oLY8p4T8JE/bQSEi5pjNbg86VXiUTe7LGSfJ1/bSUknOgzjj9qe/bAB+OaFO+Ps/fNg49D08vuxXaDSo6PRI6PQCobgyfWSfEn5Mf8AKpio/hoGp8ef50BeFL9Zdf8AP/8AShp+VptwznMR/HN9yoPyp4woE6a8SvkgjaWQNoX3iilyB+thRnA60OK8Tjto+8lbSudI2ySTnAAHM7H7KbcRuFks5ZIzlWgkZSP5jUCXC+09rcyd3BLrfBYgK2ABjmcYHPbzo/F+09pakLcXMcTHkrN4v6IyRWYez93tbXikyYykAZdsMHRJSNyNxnfFPfYdaBxeXEv1kxdIy7+JiCocnJ33JH9EUGocM4nFcIJIJUlQ/pIwI+HofSkv3WtnJHfQMQSpBdCQQcEbnnms1Eps+0Yig8MVxp7yNdky8THVpG2oGMNn1PnVf7XCKPj6sYx3aywPIFj1Z8ILeBRvkYP20G1xQ28m6LA481CN+FIixs2JPd25O4JwnMbEH1rKeNXVvcX9seGqLZldFlbR9GD/AFindfCWGkNzG+cVPdquE2545aAwx4lUNINC4kOqTdhjDHYc/Kgv68ItzuIkx/J2H2rXTwiI9H+Uso/B6eIgUAKAANgBsAByAHQVnPtrWRLaKWGWWJ+80ExyOmVKscEKRncCgvC8GQcmmHwnl/xUslkB+nKfjI5/E1ReH2fDbgRxR8QuDO6DaO/m16tOWOjXz57Va+zEE8NuI7lu8eNnRZM5aWIH6t2zyfGx+FA/kswR7zD4BD+KmmU3Ag3OV/6u3P4xVnHB+1k3E71o5bs2MA1lUi0o76SFCtK497mcfLG1XrgNpcw3DK1y11atHqR30a45AwGgsgGsEMSDjbTQLnsyp5vn4w25/CMU2n7GQNzSA/G3T+6Qart72vnueIS2dvcRWccQIMkyBnkdCNQXUwC8/uzU72blvkuO6upEuYWjLxzxIFw6kZSTBIyQ22PI0DT/AGc2/WK1PP8AgZF/szUmfZlbH+At/l36/b9aavdVb2g8duLG3FxAImVWCyLIGydZwpUqRjfn8aCEl9l9tzFvFn/nzgfgaZXXsriOdMGnbYrdMceuHiq39je0yX9ssq4Eg8MqA57uQbkeek5BB8jUDxj2kKl59EtoBcuSsYZZQi96xwUzpIwBzNBAn2VLk/VTY6aZ4T/aUURvZQv6l0Pg1s398Vae1Hb5uHOqz2blHUFZEkQgsADIuMbFS2M9edOpe2kiR97Lw66WLSH1qYpBpIyDpV84x6UFFf2Up1a7X4xRt88pIdqZXHsxCnCz3A+NnKf7JrXb/tFDFai7JZoCqvqjUyeB8YbC9Bnc0Ts52mt79Ge2kLBThgylGUnllW3wfOgx299nHiyLtgMADvLa6Xlz8WggVGHslNE47u/tgRk4eWSPYgqfDImDkE/bW82naSKS5a1UTCVN21ROqAdG7wjSQem++KkigJ3GfjvQeX5/Z/fsdSRd8hGVkjkjdXX9FgxbfbFcrcOGWGYI9MY5Nnpvrf8AyoUFlTiShQWDLkhd1PNjgcqdC5WvOtt7WL1QMzyMdwQYoSPkdjmpKH2vTYAaTrzNuhPL0kA50G18Q4/bQMizTxxF9kEh06umBnmdxXeE8388/mcVkD+1AXKNA7bTKYGxbkbS+DIxKfFvWwcLJ1SZ/WoOcDbIm/8AqJh9jafyqTqL7PjwSHzuLg//AHZKlKCM43wlLqIxPkDIYEc1ZdwajI+G3a2/0ZRbaNLJ3mqQMFfO+jQRkZ/Wqy1zFBAcD7NpbRNFkyd5nvS22vUCCMdBgkVXOB9kbzhjyfQmguIpMAJOzRsoXOkl1VtRAJHTIPpWh4qk+0ntdPwtI5UjhkjdjGVfWHDAM+dQONOFI5c6AnZPsdJFdTX166SXLk6RHq0RhgF21YydKhQfIepqvXPA7791BffQ2KiUPoSWLVpWPuwMlgCetXTiHGbhBDDHHDJeyeN4tbLHHFvmQvjIAOkbjck4FPJru6jgaR47cyLliiSSBdCjLYYpkvscDGPWgpfazs/ccVlj/wB0NqqhlaWV49ZVipIxGx5YOPWnfaCxuW4lDdR2kzx2wVB4og0uksWYapB+vtnHI1L9mO1c9/AJ4LVAmplw8+l8rjOwjI6+dHi7Y4tbmeS2lja1YiaHKlwAA2pSSFYaSDzoG3Gu0F+0TLbcOnSQggPK8BC56gJKSTUT7ROE3ElnaW6RzXDxhTI4XUSVTRknqxYk1YuCdr/pcLTwWly6KzJjMAZimM4UyjPPFKR9r4zaSXQhuMRMySxaUE0XdnxllL4wB4tidjtQdtb63jRGMEgdUUbWsmoHSAQCE/Oudmbq5uFmnlBjSR8W0TjBSNBgO+2dTNk46DFJcM7brcRCaG1vHiyw1qsR3Xn4RLqO4PIVL8F45BeIZLdw6g4IwVZT5MrYINBRXfht1H/8Vhjt7nLRuSHhDujFSySD3wcdSTSfsv4Q0F5ciFnax04ic5CO2VYFRtlgCwLAb4rTmxjf478tutV6ftxYoxUz50nDFEkZFPq6qVH20FSvIeG3sskfFFigu43ZDiQxd5GpzHICSAwKkc98g0TsLwo2/ECvD5Wm4eVPeNkGJX3wqsNmcEDdejHNaNC8NxGkihJUYBlJAYEHkRkUyv8AtLZ2zd3LcRRsB7hO4HqB7vzoJmq522eExwxzlNMlzCulyMONWSMHnsKmH4lEsffNIgiwG7wsNGDyOrlUZfWfD71x3q207hSF1FHYLzON+XWgzKfsRfWl68FizJDdKyGY5JjhzqIY8w6cgeZ1j1wrc8Fhs+N8Ot4RhEjjz+sz5mOtj+sSAa12K7jbZHRsDkjA4HLkOlV277C2MsxnZHExcS6hM4bUDkHGrYAj4bUFQ9vOBFa5/WlPy0rmrP2P4XfxLF391DLbd1nu+6w4DKCoMhO4GaX432AtLyUy3HfMx2x3raVGAMKvJRt061297E95H3Yv75Y9OjQJIyNPLTnu9WMbc6A3F76B+FXL24HcrbzqmBpQhFdcqB+jkbEVl17wi54LJb3tszPDJHHr1csuAWikx0JPhbG3461xDsqklgLFJHijCLFqQLqKLgFTkY3xvtTzhnAxHarayubhAhjJkAyycgpAGNhgfKgiOxfH4r95p4QwGiCNlYbo696zL641DerSDuKr/Y/smvDxOqOWSSTWoPNFAwFJ6nnv8KsHWgrvCZwsEYJ305/pEn86FNYYW7uLGP3teYzzGfzoUHni24SGx4D15en405h4GCR4M52G5GT8P9Crd2OuhHcwlHUMUcKJPCGLI2nSSOZPIdaW7TTySOk1wDGrRrN4ypMcB3CeAbuWOADv9lBCcA4OiXMBVC0hlUKrMDpKFGM2OqKpJ9SAK9AcIG8h83NUTsxwtE7tZkiaeaIXDYX6yLTpNvEuBgIFQ5/WOo9avfCD4SfNv2UHez/7znzkmP2yyGpEmors63+7J/1n7XeojtJ23hshcGZJD3HcEhdOZBc6wpXJHIo2fhQWzNCqtedtYI47qVkkKWpiWQqFOozKjAL4t8BxmpfgvF/pAb6meHTjadNBbVvldzkUElWVe3a4V4IoV8ciu0pQAthSjqCccskj760XjPGI7ZQ0moljpRI0MkjtzwqLu2ACT5AUybtRai1N40mIAdJYqQytq0FGQjIYNsR0oM44oBwu5tuIW0klxFOgWV5JNRkA2ZfjpwyjoYyOtaJxfjlubGSfvo+6khfQxYAMWRsKM829OdO7zi9tGsJkZAszKsWobMzjUoG221RvGeLwRtHre1jt0laOYzAE96FBESLjAYhtRbyGMb5AUr2dcNU2YlbiEttplYtGksaR4UjmrDO4G9WHj3aGO84ZxF4wBDpeCGQn/iDpCkgEDbWSg5505qfs7awu1LxR2s65KlkjjYahzGcc+VJyy8NbFszWh0PpEJMY0yHoE6Mc+XWgp/sx4XP9HEiXrRIsza4e7jZDpKlvE3iXUPWrPxXiENxZ8RMOCqpNG7jGmSQRYbDD3sbLnzFOn7N2DMY+4g1AZZAACA2wJUHkfOlRwKyMKwCOPuVc4RWIXvN8g4O53OxoK17OXulsIhBFbsmqQ5eV1bOs5yqxkDfPXlg9am+x3ZP6EZZGk1yTEFtI0ooBZgqgkk7sdzzqV4ZwiC21dwgj1YyAxxt/JJwD8Kks0Ff7eORYzac8kDaefdl1En/k1VHdkozFwuI20aSOULFWbQHbLFgWCtv03FWyaIMpBAKkEEEZBB5gioWDsrbxBhF30avuypPKq5PPA1eH/pxQQHY7jrzWdy9vaJbpEJe7VZNZafHeMNJQaRlh1552onsjhVrN5mw8sszmV2ALOcLjVt93rVw4Pw2O3jEUMYjQcgM9epJ3J9TUcvZRI2draWa27w6pFhKlWb9YLIrBD/NxQZ77Pxm84lZeGW0PfvpbdVIkIGkcgCGPL9UUr7DeGR6bmUxoZFdY1cqCwQrkgHoD1q+2fZSGCKWO21QtN78oIeQk5y2ZMjO56Y3pt2V7Hrw9n7qeRkfnG6pp1jAD5A1ZAGOeKDN+P8Mlsr+6veHoqLbyRK8ca7aJY1ZyVH6BJ3A5ZzUnY8RtuMX/AA+QxgSKlx38ROrBh7t4j6pqdiD8fKr1wDs5JbzTyyXLT9/hpFaNF8agKrAr/IAXHpTTh/YaKDiP0yAiNO7ZTEBsZHO7A/ojHQUFaa+n4jxqSzeVo7WAOxjiYp3vd6Fw7A5Pifp0FL33GLCxvkEdzPA0ZKS25S4lhlVhgaBuofVpwwznlU7xTsbm7+m2c30e5IIbUokjkB051KSCM6Fzg0S57GS3V1Dc3k0eYMd2luhUHDa8szkk7gbUFyt5A6qwzhgGGQQcHcZB3B9DSuKKoo4NAVhSZWlSaIzbGgrkAPdx7fwafgKFK2+e7ix/Fx/2RXKDCeJlFZhiQgeFAAMjSfDnf4HblmjcJhWTxSZ8Lju9A8MkmfrJGzvgbqOg3NEtOGS3fd91GTHqWKRkYBkDadCZJGC2OfQYzUxZ8DumZlhgBEbiB9DwgIy/ojJAc7dKCY4VoEsW7YDoN+eMjAyDWp8I90/zj+VYPd8Wmt5Iu6tu9OQQWZn+sXkCqAYbbz3FWzsB2tv5rqNblUSB++2SIpmREZ+7JYkjABONuXxoND7Otm0gI/STV/SJb86qfbXsub29i1Ixh+izB2Gw71c9yv8AOBfI+FWbscT+59nnmbaEn4lFP51KGgy88Flj7PNE0crXEzK8q6S0pbvFGPXEaKBnoBVw7FNGFkSP6ccFWJvg+dxp0oW6DTuB51Pg0bVQVvtTMYLyzu2SR4IkuIpO7RpGjaYR6H0KCSDoK5A2zUbxuWS9+hrHZsRqlupYJiIwY/rIU1HlrZpBIFO+xzyq8qaPmgyeHhr3lnwy0n71HjuLi3kYZDJ3MMwRtWOW6DV1qx9le/PDLs3IPflroP4camRBGGA6ghBg9edXXNGBoEOHJiKMdQiD7FAqt8UVBxe3ZgAq2dy7MQMDEkO5PoAatmaBAPMA/s8qDNey/E1F3HdSRzI97LLGZJEKxGJgGtFDE7eGJcDzkbND2flhdyicAq8t41rtsjx3Egn6e+daEdcKa0iWNSAGAIBBAIyARyPyon0ePK+BMqSy7Dws2QWHkTk7+tBT+Gq3026PcWrxi6GqWSQLNGBFDuFKHODy8Q51dxzqMveztpMWaW2hdm95mjUsdsbtjJ2p1JeRpnU6jHPLDb4+VBWeytukpnnmZjOLyZfFIw7tUkKQxhM4VSgU4xvqzvmmXCeI6+JNL3+qOZ5rNYtRwrWwQhwudO5jm3xvkV3tg9sl3G40pcKhk7zQSrdIw7DYnwnBPLzqW7PQW1zaw6YwFhk1KoJzHNGTkgg5ySxPPfVQU2/4gM3cSvc/TXu5I7Mo8wj1BUKrknutAwxZT0ztUxxebPEZUlN4yrbW7BbQyBVkdpQxIQjnhfkKtNx2btnRkaMYab6ScEg99se8DA5DbdK5edm4ZJWmJmWRlVGaOaRCVTOkYU42yenWgQ7XXjQ2v1ZZWeSC3DjGpBNIkRfJ/SAY7774qs9pJJbL6TDDNMyvYzXEZkcu8M0BRciRt8Nr5E4yu1Xe+4aksLQSAsjLoO51ejauYYc9XPO9REXYyLup45JZ5TPH3LySyapBH0RTjAH4mgQ7GzI/iF5c3Dd2mpJ10qrHcsB3a79OZqJ4txm5DTXaTMsdvex2ncYQxyRa445GORq1kyEg6hjA251f0TChRyAAHy2qCn7JxPMZC7hDKtw0A09286Y0ynbVnwqcZxkZoGEHF5jFbHVvJxCa3YkDeFJrpVX08MSDPPamnBO0Vw0tvqmjmWee4gaIIFeEQmXTJlTuo7sKdQ31DlUza9ltEqsZ3aJJpLmOEhQEllLljrA1MMySEA/regpPhHZJbaZJo3w2J1l8AHerNIZVyRvlGOAfI0CHaTtBcJNLFaiI/R7b6XL3oY94CWCxKQRpJEbnUc9NqiuK+0MwtAcJomktn8WQUtLmPUZDg81cMM/Cp7tD2VNxI0kU5hMsX0afChu8hyTgZI0ONTANvsx2phx7sMs5m0sqh7IWMYZSe70tlXyDy2H2UDOz9oZNwkbpGI5o7iSF8kau5kkjiznbDrGWB9RVs4FxE3FpDOy6DLCspXOdOtdWMnyzWTXNzZ3TScPSVB/ukFnFIykRm5gkZsKfIlufXetW4ZbGCzSJyNUcAQkcsomCR6bUDG0uVEMGf4mI/ai1yucPhVoICQf3mLr/ACFoUGM9leISxQLBAkr67oOzBSDK0cYdoBjOMqoOc5AB23qx8K49oWXubadjcTSXEZTWDqJYsMBT3gUv6DOOVRPZO9dYo2M0aJHPrjSSMuS+hQx1Luow32+lWe1jPdqqujrGs6/VpLnu7grnBAztgH5HnQVuxw0ca6JkuBKrWsuCEWVQfq3DHSQxU8/P0q3cE7SrfTGJ4JIJ1jV2YoUByWIwfeGQWwDzAbnUXf8AE31qjlT9YhJw6aWiLsjAHBHvkHbfaoXj/Hfot/Hd6y2vuJJV5fV4kjAVeoC6ic8iwoNg4XIkaJAgwsaLGoznwoAoGTz2FPjVU4hKVY6T01Kw6qdwasfD5S8SMeZUH50CxNcV67ihpoDKaUFEVaOKDoo4FcUUoBQN+ISFI3ZRkhSRtn4nHXA3x1xioJ+MEIWhnW58UI2QDGuVY28akDkx2O4qzYrtBCXXFe7kYSqUjSFpiThiSrKuBpJ8+XmRUdZdoWMU7SoUmjha4VGjeMaSpYRkt77oQFcrt4l86tTiigZ5/D7aCv2vaYtJbp3WkvJ3M2o/vU3dyS92Me+cRE9NmU9az6O0N000VvetFIk0yuk5yJdcjhCmnf8ARKnPlWwmMeQ8/nVc4nZ25uUk7sCW3DOXRQMCRWHiI5jGT8aCm9trzRfxrcxy90wSIJGci6EeCGxsNIaVgRnNWvszxAKIoLe1ZIiXJycGMZJZ2GMDxnGM5OcjYGsz9o/ahTdkoCxgRY43DYUGQBmcDqSGx8qe9ku0H0e5gkYM0MqPiQknKkjUp6Fkdfjg0G2cqh1499StxoHcuIyrK+W0ylQrFcAY8QJwSfjUzHggEcjuPgajxwSAMGEe4OoDU2gNz1CPOkHfnig7bcUWSaWIadUTaWGoaj4VbIXy8YFPI2ycUSO1VSxUYLtqY+bYAz9ij7KXCUDK1v8AvArojFGzhsrsBnxEZzjIx86ZW/aJHETd3II5jiKQhdLHGpcgHK6gDgkb49RTmHgkaPrXWPEX0CR+7DNnJ7vOnfJOOWd+dIW/Z2KMjSZNKFjGhcmOPVkeFemMnHPHTFAWx7TQTGAISWuI3lRcb6YsB9XkQxx8aUPaODTA2va4z3WBknQjSNnywEbPrtQ4d2dhhKtGCCucZOeaBPkMDOB1LHmaRHZOEEEa8g6l8WQuUeNgoIwobWWOOZoGXHO14hspbqOKTwqhQSoyK5lICkHqMHJ/KqNwH2sXM0wiktVkUhi5g1a0jUZeQLvrAG+Bv5Zq9Rdj41iETN3kQ0AoY4wH7sFV1ELliM5z5gVgHaa1PD76SK3mfMJ0rICUcalBIyPRsetA4sWWxvledSyQTksoG7hCcFQw32KsOXSvQUfF4bm1kmgdZEMcmCOYIVtmHNT6GvL/ABPjEtzI0k7l3YgsTtkhVTOBsDhF5eVWT2ccbe3ujHqxFcRyxyL+iW7tyjb8iCMZ9aDabSbEUI3/AHmL/wDGtdqCPG+7SFd/3mEjAHLQvrQoMPs+NNF7rYGdWMA74xnceVOU7WSB9WRzz7oxv6dOZqAaI0kq5IHmcfbQWnhfGGkuU0sd1cHPM4Rm3PXdV39Ks/abg80vfSGBp0ngV4JI40PddwymUFs5QaS/87NUbgkZSdTvnRNjHn3Ug/GrB2n7RFXFurOkUaBZBA5CyyMdZ1DOCRkL8jQXjgnaDPCreWXfSpgXSrM2uM6EyFHusAoz0O3WtT4XblIY1IOQig/HAzXnG67TpbB4bB37jXFNGJCGAYBS6ujL1YbgYGRmtt4JcWtxbxXBt1BmjWVgAPef3uvnmgtXdnyoBD5VF28cA3WLl5Z/bS4ER/Q/H9tA+00dRTDEY6MP5rOPwNGEUeOcv9dL/ioJBRR6h2tojtrnHwnmH9+gbCP+MuP/ABE3+Kgma5UULKP+Mn/8RN/irn7nxn+FuP6+T8zQSpoiPvg1F/uYo5T3I/75j+OaI1kFxi5nB82dW+XiU0EyTWZds+06Wl3Nq1aWWL3eRZGUPHk9dD5+Bq7tbOQcXcvx0w//AK6xT2rWF0rO02hoDMXikBXvHDKqeILsANHlQUe9fLylSWUO2MnfTqOn7sVZuCEylYY3ZoR9YE6I8g0Nq8hlsZqkNODjbBAA22Bx1PrS9rMwzpZlzsdJIyOeDjpQeq+w87Pw+1Z/e7pQc88r4fyqbJrNfZI9xLYaludKiV1UNGHxgLnBLDbUTtV2MVx/8zF/Uf8A9aCUo+ahUjus/wDEQH07hh94lpbFz+vB/Qcf36CT11zNRTm5HW3PykH96itJd42+jH5yD9tBMg0GNRUc111S3+Ukn+CmnFOL3FvG0skVvpUE/v7KT5DeLnQTEslef/brw/u75JQMCeIMfIvGdLfPBWr32Z7SX15PLKLeLQqqgQ3BUKWOefdnJI57bbVmXtR7WtfSpG0Ii+jmVMB9ZLEhW30jbwDFBSulHWUjcUmDtR4xmg0274o+IiVJzFGeQ5FRihTB7otHbkZ/4eHPPmFAP4Vygp5t4imozDUNxGUbLfBhsPmelRtxpB8Poduh6itTh9mSyeJJSoODpIyQNwdz8Djak7v2ecPRu7e9aOXI8DtFnBGRtpFBlsSlzgHfc8/IUhmtC7X8EsrSDvLeUPIT3aBWVsg5LuwB5gcvlWegUAzT+F5RjQ7r/Ncj8DUeRUnZgFRQK/SbnGO+l8/3xv207j4he8hPLnpiQ/mfI0Iccv8AW1SCYK4wOeRtvyG33UDVOJcQ6XEn9Z8+vwpeHifE8ZE8gH/MQfjS0Kbchnnt5Hl+FOo7dVVtix6+QJyPzoGDcX4oCAZpMnOPFH5HO55bZof9peKLt37jG36BO3qKlHBGFznOOfoC2B9n40hf2oIyu2MfPOT0oEYu1vFTyuGP9Cl5O2nFgMfSeYHuhM7+RxzpmIyucZxyB+B/HakyMkZ+FBJDtzxU4+s1EADJA6dTgjel09ofFQuSVI5Z0DmB8edM4YwW6EDA226H865JFtkclOPu2oHDe0TiRzuNwOSnbHM4zjepfhHH7i7hne5C64wip4MZRiWPPnhl++q1HJgk74BBPTA2FTSxnuJO7OCz6cncaQvi58j4sUGf8QYNIxAwCSf86FhOEkViMgb486HEEw5A5Db5jnTVTg0F74F26uLaEwxwRPGxZm1Kxzr94bU8su3HEY0CwqqxjOAyI3vbndtzVb4FdYTSDspJx/O6/dUzFgDn5jf5ftoJCw9pt9Gz95Gkm2ANAQod98oPFz5GnKe1a6X3rdPkWGagDzxnrg0ncJnHI7c/PHmPOgsM/tZuetvGBzHvb0zn9qNzIDmKPnkbE/6/96qdxIx58gMD0xTCa58qC/Te1m504jiiU4xkgnl6Zqn8Q47NOS0rsxJJ3YkDO+wzgCogtmhmgsvZ3tTLa69IyHxkEkbr1261GcdvBPPJKqBA7FgoOQo2GMnnyptDyzRTQEWlYzXNNHQj50EkeLOQoySFUKNzsByFCmIauUHo6/nMStMsUkzaQO7hQNI2/mSNhqJ+Z86wDtTdPLcyvMro7sW0SjS6r+ipB8lA6V6RgnUjJ2/1zrNPbB2kCqLSLSWkGqZioJVM5jjDEbEjc45DHnQY44HSnVhYMwL9Bt8SegpbhPDHuJ44Yxl5XCL6auZPoBk/Kt6j9ndgqKgjchf0hK4Lk4yxwfT5UHna/gKNv13+2jcOfBx58vQ1pntU7IQW9uJreN1KyKjlpGcBGBwMN/KxvWYWjqrqXBKhgWAOCyg+IA9CRnegsMBBxkZHpt881LWcBI2DDTufD1b8NhWlcN7GWO5EbsCAQTK2SrqGU4GOjVIxdiLFcARv/XS7/wDmoMuitcA51LkDOobEAnB9etJmMnzztsvM7/ea2JOx9mP4NjjfBkcg+hyeVJ/9ibLpEw/72T9tBkiw6cFtJAOQPPO43+0USNRo0a+S5JxjBO4TPUYxWunsnaHbudgf13+fX512DslZrjTApwc+Is34nf50GTpYeAsWB2OwPPGSB8edFXghUEalIyACDzyTmtdfstaNt3CjfJGX+7DbUY9lLXmIl5AbM/If9VBkT8LIA0sN+fl8659DJ2Png+flkVqtx2NtW2CaT5hnOPkW3qucf7NmNQ8CRXRXwsmqWNyx2YZR9Ixsd/KgpUvDMasMDkYBbrvmnlgCsDJnZWkmYdNlVRg+Q0/fTK74i1uubrhroGKkMs74ATphtQx8fXzqI432pjeMwWqOsZA1vKwMrtnUc6PCF6DHSgr1zJqZiBzYn7ST+dN3TFKxrk1crLsLJLYS3KlWZQHRVOpii7yAr0Ok5HquOtBVeFTFG+O327fnU9cRsgB5E786rUZ39KvEbKbVJJYbglxiJkUGM6DoJLH5fGgi92ySd+fOk5pzp8seVGuJo8e7IpzzIXB2GBgHP633VF3EhIOCPL12oEb25yMCmBoxFcK0BQa7mu6aGKBwvKhGd653m1Hs1BJzgfGg4/OuKaWvY9LAZU7Z8JyPh8aT7o6dWNuWfWg7mhRBQoN04nxu4CKbWJJDjU6tq155YAGxHzrL+2PHHvJQZIY4mUaToUhycAEOxOWAI2B5ZNafwC3SUfWKHJxjPMHPTB9KsC9jLE41WkBJ5kr4iepLcyfWgxnsL2gSweSX6P30xAVCWwI1/SIGCdR2GfLNafZe0G1lIBLwsekqlR1/hPd/96uljwuGFcRRRoP5CgfaQN6XeIHng/GgpvH7JbyCaASI3eqwUllZFYYMbZXOwYDesK7R8A+iymJZUm0gB2QMFVznKAt72B1G3MdK9M8Q4LBMumSJGAORthgR1DDBFRw7GWCqQLO33OTqQE5+J3oIHsLcf7lbkknMSA5OTkah+VW2OYcycCiw2SIAFAGNhjp6UuAAKDhuNjg5rqzZpCXPl0pGQnpQPZTt72Mj8KSWceu1Mp7hlAGgseR08vvpKOXfkRkjnQPxdZx0/GjC8B5GmK3CtgnAP59aUWRNySOXUYI+dAeV84HOoXjHDC+WhuZ4HzzXS0Slc51Rldxkb4NSLuAdsb7jJ/15U6iO2x/11oM34rw/jKIXE0Eq7lQAgLoOfgcbfAms743PLOy95HCCikZt0RQQTqy3d7E7ivRZhBPnn7qU0KunVz3wRt0zuBz2H3UGO+zrgEdzBcpLbM5Z4gkowHi2kJ0lyNuXmN6uNlwjukVEtphIiOiOI1V5ANRAkkikAOdvtq/295E2NLq3w6745fGjQXUbe6wO2cbg435g7ig8/wDansbILgNbQTd1IAxHdMO6fbvBg76QdwfX0q+dmuzVxaQd0twZUZi+AhAXb9BXO3IHHmPWtLDjpTKZxnJoKBx/grOojjiZCRswijOrIJK6s+E+p23qpfuC00p1xlW7s6wwVSjjVk+HZySo5dSa1u+1MNmx+B9KbXx7lHZMbEE4G/iO5A9Mk460GS2PYieRTiGNhkaWWUZ3IG4/y2zTweyqZv1Y26BpAQB64Xc/Or1xrixg+sRQ7PgBV22HNySRthfjUPNxK6KjMAbvAz5WT3QCrI5blyIBXnkGggZPZDKT+/RrnPRmAx0J28qLc+yRgfDdJgKDlkO5/SAAO9WiK84i5kiXuwPq3EhIZVXdtBwMliNt+tTEAdkKtnPpjy0kgjlnAbHQk0GZP7NNKh3vI9GMkqhyB6Atv0+0+VOj7OIgzAXL9NOYxk59AfjV3u+z8e7ywIukBjLKFQJgrgAnmSQc/EUvY2JkMcsUqghg8bqQxAK4LFeRXJZcUGdv2AiTIeaQNzAKqMj0yKjLrs/EmoAscY97YHbPStqvODwyhWuwJpQoUyboDjPJQdhvyqv8U4bw8Fvq0DeecnlsNz6UGKz24DHHKhUzxKNO9bTpxnbA2oUGg9mT4U+Aq52rExJ/rrQoUExan8K4TuaFCgMp8RosvKhQoEHOxro5ChQoCSczXBzPwP5UKFAhccvsptLy+ddoUCM3P50rIPD8x+VdoUCE3KlbE+Efz2/s0KFA5tevwFPY+VChQBR9YvwH405l94UKFAjZe4KRv+TfA0KFBHJ7o/15UlNyf5fga5QoEblQSmRnZefwo1kgGkAADVy+ZoUKBpwz3pPjH/YNQls5EVyQSCHOMHl4oqFCgcxSFipYknSOZz0q1cH/AOGHxauUKBhx0/VH4fmKpvGf3xv+n8KFCgot375rtChQf//Z">
            <a:hlinkClick r:id="rId2"/>
          </p:cNvPr>
          <p:cNvSpPr>
            <a:spLocks noChangeAspect="1" noChangeArrowheads="1"/>
          </p:cNvSpPr>
          <p:nvPr/>
        </p:nvSpPr>
        <p:spPr bwMode="auto">
          <a:xfrm>
            <a:off x="28575" y="-1470025"/>
            <a:ext cx="4114800" cy="307657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 name="AutoShape 4" descr="data:image/jpeg;base64,/9j/4AAQSkZJRgABAQAAAQABAAD/2wCEAAkGBxQSEhUUEhQVFRUXGBgUFxgUFxgXFxUWFBwXFxcVHBYYHCggGBolHBYXITEhJiksLi4uGR8zODMsNygtLisBCgoKBQUFDgUFDisZExkrKysrKysrKysrKysrKysrKysrKysrKysrKysrKysrKysrKysrKysrKysrKysrKysrK//AABEIAMIBBAMBIgACEQEDEQH/xAAcAAAABwEBAAAAAAAAAAAAAAAAAgMEBQYHAQj/xABPEAACAQMCAwUEBgMNBQYHAAABAgMABBESIQUxQQYTIlFhBzJxgRQjkaGxwUJS0RUzQ1NicpKTssLS4fAXJDRzghaDlKLD8SVUdKOz0+P/xAAUAQEAAAAAAAAAAAAAAAAAAAAA/8QAFBEBAAAAAAAAAAAAAAAAAAAAAP/aAAwDAQACEQMRAD8A0Ky4enMDGeeKkUswBsa7ZptTsDagQ7rHWimM0500NFA17s+Vc7rHSnQWhpoGZT0oyqKdgV0JQNCQBXdAxThkopHpQI4FBl2pVU9KMIhQN+5B6Vw26+VOtFcKUDJ7RfL76T+hD1qQ0UUKaCPbh4PWuScM2G/KpICuMDQRy2LAe98qEdu46g1IkelFA9KBsUf502liO/hyalAKTc4oIdrc8tAx09PspOaAfqH0wDU2hFcYigq7FcgaGGTjPi5/ZtSLToM+F+ROAQc9etWxgPtopiUmgq3fR496UfAIftzXDKjLs77eaZPrkVaRbKeYH2Ui9gm50Lv6Cgpt1LGzACYjJycxN9mcYzTO6hXIxIhxv4kYbbeozV1k4Whx4F29P9YqPveDRsfd/HagoHEbXY4ZADzAz1qp8Rtc5OqPYE4zvtWo8V4LHg5Xr5n8qqfEuz0WGKrnYknJ64A2z50GZTpua5UjxKxKSFQhYee1Cg9W2w2pdRRYlpYUBGWhRqDCgJiuigKBNB00UUbNcFAKAoV0LQcxXMUY11aAoWuaaPXcUCemhpo9coC6a4RSlAigIK5ijqKNigRC0WRc7U4xRCtAikQFcMdLBaNigbNEKEUQpxpovWgT7oVxoRToJQIoI/uaRktD0NSnd10rQVq+sc1WeKcMwTjPI9OlaHcQ8j5VCX8WcjB6/wCVBhvFbAiVwPPPPz3/ADoVYuPWmmd9s752HpQoNxiFK0WMUcigITVO4z7RbW1meCcSK64/RyGU8mBzy2I+VXIiqNL2Vtr2aRrhNZVnCkEggahtt03oEU9qliTjMn2AD72pzD7TOHkZMpHoV3+4moZvZxbNJKI7fwxvoz9IdWPgRz4dOP0/PpSEnsvhPKG5X+bLCfnuc0Fwi7c2LbC4XPwP5CnMfaa1PKZd+WQwzj5VnV17K4sbLefL6O34sKil9mCjfTxAb8u6hOP6JO3woNiTjVueUq/f+ylP3Xg/jox8XUfiax7/AGc4xie8UeRhkBH2CjnsA3S/uR08Qm+/0oNjjv4jyliPwkU/gaW79TyZftFYsnZO5jGF4ooXoGZgPP8ASpwOBXwXw8TtmIzjJhPPGxLL6UGyFs/5UascXgnFwSFubRs4wfqvQ490EUunDOOqfctn+G23xUig1omu1lDJxxc/7qCf5EsoH2CTFJtx3jSHexb5STN/foNbo1Y/J2x4uvOwkG/PMh/EGkx7Q+Jrzs5MfD9sdBsYxQBrHz7UbtfftXHxGxHp4BS8XtkVQDJbt12DLkY6nOKDWzQNZOvtqhP8BIP6J/8AUFKD2yw/xUmP5o/KSg1QAVw4rMk9sdtjeN/sIx9xpdPa5Zn9Fx8Qf8NBotdC1Q/9qtht4n/o/dvTmP2n8PIz3jA77EDp86C7KK7iqfD7RrBuU+PiDQm9o9mH0guy5A7xdOjfqcsDgfCgt5rlQSdr7In/AIuDfoXA/GnS9oLY8p4T8JE/bQSEi5pjNbg86VXiUTe7LGSfJ1/bSUknOgzjj9qe/bAB+OaFO+Ps/fNg49D08vuxXaDSo6PRI6PQCobgyfWSfEn5Mf8AKpio/hoGp8ef50BeFL9Zdf8AP/8AShp+VptwznMR/HN9yoPyp4woE6a8SvkgjaWQNoX3iilyB+thRnA60OK8Tjto+8lbSudI2ySTnAAHM7H7KbcRuFks5ZIzlWgkZSP5jUCXC+09rcyd3BLrfBYgK2ABjmcYHPbzo/F+09pakLcXMcTHkrN4v6IyRWYez93tbXikyYykAZdsMHRJSNyNxnfFPfYdaBxeXEv1kxdIy7+JiCocnJ33JH9EUGocM4nFcIJIJUlQ/pIwI+HofSkv3WtnJHfQMQSpBdCQQcEbnnms1Eps+0Yig8MVxp7yNdky8THVpG2oGMNn1PnVf7XCKPj6sYx3aywPIFj1Z8ILeBRvkYP20G1xQ28m6LA481CN+FIixs2JPd25O4JwnMbEH1rKeNXVvcX9seGqLZldFlbR9GD/AFindfCWGkNzG+cVPdquE2545aAwx4lUNINC4kOqTdhjDHYc/Kgv68ItzuIkx/J2H2rXTwiI9H+Uso/B6eIgUAKAANgBsAByAHQVnPtrWRLaKWGWWJ+80ExyOmVKscEKRncCgvC8GQcmmHwnl/xUslkB+nKfjI5/E1ReH2fDbgRxR8QuDO6DaO/m16tOWOjXz57Va+zEE8NuI7lu8eNnRZM5aWIH6t2zyfGx+FA/kswR7zD4BD+KmmU3Ag3OV/6u3P4xVnHB+1k3E71o5bs2MA1lUi0o76SFCtK497mcfLG1XrgNpcw3DK1y11atHqR30a45AwGgsgGsEMSDjbTQLnsyp5vn4w25/CMU2n7GQNzSA/G3T+6Qart72vnueIS2dvcRWccQIMkyBnkdCNQXUwC8/uzU72blvkuO6upEuYWjLxzxIFw6kZSTBIyQ22PI0DT/AGc2/WK1PP8AgZF/szUmfZlbH+At/l36/b9aavdVb2g8duLG3FxAImVWCyLIGydZwpUqRjfn8aCEl9l9tzFvFn/nzgfgaZXXsriOdMGnbYrdMceuHiq39je0yX9ssq4Eg8MqA57uQbkeek5BB8jUDxj2kKl59EtoBcuSsYZZQi96xwUzpIwBzNBAn2VLk/VTY6aZ4T/aUURvZQv6l0Pg1s398Vae1Hb5uHOqz2blHUFZEkQgsADIuMbFS2M9edOpe2kiR97Lw66WLSH1qYpBpIyDpV84x6UFFf2Up1a7X4xRt88pIdqZXHsxCnCz3A+NnKf7JrXb/tFDFai7JZoCqvqjUyeB8YbC9Bnc0Ts52mt79Ge2kLBThgylGUnllW3wfOgx299nHiyLtgMADvLa6Xlz8WggVGHslNE47u/tgRk4eWSPYgqfDImDkE/bW82naSKS5a1UTCVN21ROqAdG7wjSQem++KkigJ3GfjvQeX5/Z/fsdSRd8hGVkjkjdXX9FgxbfbFcrcOGWGYI9MY5Nnpvrf8AyoUFlTiShQWDLkhd1PNjgcqdC5WvOtt7WL1QMzyMdwQYoSPkdjmpKH2vTYAaTrzNuhPL0kA50G18Q4/bQMizTxxF9kEh06umBnmdxXeE8388/mcVkD+1AXKNA7bTKYGxbkbS+DIxKfFvWwcLJ1SZ/WoOcDbIm/8AqJh9jafyqTqL7PjwSHzuLg//AHZKlKCM43wlLqIxPkDIYEc1ZdwajI+G3a2/0ZRbaNLJ3mqQMFfO+jQRkZ/Wqy1zFBAcD7NpbRNFkyd5nvS22vUCCMdBgkVXOB9kbzhjyfQmguIpMAJOzRsoXOkl1VtRAJHTIPpWh4qk+0ntdPwtI5UjhkjdjGVfWHDAM+dQONOFI5c6AnZPsdJFdTX166SXLk6RHq0RhgF21YydKhQfIepqvXPA7791BffQ2KiUPoSWLVpWPuwMlgCetXTiHGbhBDDHHDJeyeN4tbLHHFvmQvjIAOkbjck4FPJru6jgaR47cyLliiSSBdCjLYYpkvscDGPWgpfazs/ccVlj/wB0NqqhlaWV49ZVipIxGx5YOPWnfaCxuW4lDdR2kzx2wVB4og0uksWYapB+vtnHI1L9mO1c9/AJ4LVAmplw8+l8rjOwjI6+dHi7Y4tbmeS2lja1YiaHKlwAA2pSSFYaSDzoG3Gu0F+0TLbcOnSQggPK8BC56gJKSTUT7ROE3ElnaW6RzXDxhTI4XUSVTRknqxYk1YuCdr/pcLTwWly6KzJjMAZimM4UyjPPFKR9r4zaSXQhuMRMySxaUE0XdnxllL4wB4tidjtQdtb63jRGMEgdUUbWsmoHSAQCE/Oudmbq5uFmnlBjSR8W0TjBSNBgO+2dTNk46DFJcM7brcRCaG1vHiyw1qsR3Xn4RLqO4PIVL8F45BeIZLdw6g4IwVZT5MrYINBRXfht1H/8Vhjt7nLRuSHhDujFSySD3wcdSTSfsv4Q0F5ciFnax04ic5CO2VYFRtlgCwLAb4rTmxjf478tutV6ftxYoxUz50nDFEkZFPq6qVH20FSvIeG3sskfFFigu43ZDiQxd5GpzHICSAwKkc98g0TsLwo2/ECvD5Wm4eVPeNkGJX3wqsNmcEDdejHNaNC8NxGkihJUYBlJAYEHkRkUyv8AtLZ2zd3LcRRsB7hO4HqB7vzoJmq522eExwxzlNMlzCulyMONWSMHnsKmH4lEsffNIgiwG7wsNGDyOrlUZfWfD71x3q207hSF1FHYLzON+XWgzKfsRfWl68FizJDdKyGY5JjhzqIY8w6cgeZ1j1wrc8Fhs+N8Ot4RhEjjz+sz5mOtj+sSAa12K7jbZHRsDkjA4HLkOlV277C2MsxnZHExcS6hM4bUDkHGrYAj4bUFQ9vOBFa5/WlPy0rmrP2P4XfxLF391DLbd1nu+6w4DKCoMhO4GaX432AtLyUy3HfMx2x3raVGAMKvJRt061297E95H3Yv75Y9OjQJIyNPLTnu9WMbc6A3F76B+FXL24HcrbzqmBpQhFdcqB+jkbEVl17wi54LJb3tszPDJHHr1csuAWikx0JPhbG3461xDsqklgLFJHijCLFqQLqKLgFTkY3xvtTzhnAxHarayubhAhjJkAyycgpAGNhgfKgiOxfH4r95p4QwGiCNlYbo696zL641DerSDuKr/Y/smvDxOqOWSSTWoPNFAwFJ6nnv8KsHWgrvCZwsEYJ305/pEn86FNYYW7uLGP3teYzzGfzoUHni24SGx4D15en405h4GCR4M52G5GT8P9Crd2OuhHcwlHUMUcKJPCGLI2nSSOZPIdaW7TTySOk1wDGrRrN4ypMcB3CeAbuWOADv9lBCcA4OiXMBVC0hlUKrMDpKFGM2OqKpJ9SAK9AcIG8h83NUTsxwtE7tZkiaeaIXDYX6yLTpNvEuBgIFQ5/WOo9avfCD4SfNv2UHez/7znzkmP2yyGpEmors63+7J/1n7XeojtJ23hshcGZJD3HcEhdOZBc6wpXJHIo2fhQWzNCqtedtYI47qVkkKWpiWQqFOozKjAL4t8BxmpfgvF/pAb6meHTjadNBbVvldzkUElWVe3a4V4IoV8ciu0pQAthSjqCccskj760XjPGI7ZQ0moljpRI0MkjtzwqLu2ACT5AUybtRai1N40mIAdJYqQytq0FGQjIYNsR0oM44oBwu5tuIW0klxFOgWV5JNRkA2ZfjpwyjoYyOtaJxfjlubGSfvo+6khfQxYAMWRsKM829OdO7zi9tGsJkZAszKsWobMzjUoG221RvGeLwRtHre1jt0laOYzAE96FBESLjAYhtRbyGMb5AUr2dcNU2YlbiEttplYtGksaR4UjmrDO4G9WHj3aGO84ZxF4wBDpeCGQn/iDpCkgEDbWSg5505qfs7awu1LxR2s65KlkjjYahzGcc+VJyy8NbFszWh0PpEJMY0yHoE6Mc+XWgp/sx4XP9HEiXrRIsza4e7jZDpKlvE3iXUPWrPxXiENxZ8RMOCqpNG7jGmSQRYbDD3sbLnzFOn7N2DMY+4g1AZZAACA2wJUHkfOlRwKyMKwCOPuVc4RWIXvN8g4O53OxoK17OXulsIhBFbsmqQ5eV1bOs5yqxkDfPXlg9am+x3ZP6EZZGk1yTEFtI0ooBZgqgkk7sdzzqV4ZwiC21dwgj1YyAxxt/JJwD8Kks0Ff7eORYzac8kDaefdl1En/k1VHdkozFwuI20aSOULFWbQHbLFgWCtv03FWyaIMpBAKkEEEZBB5gioWDsrbxBhF30avuypPKq5PPA1eH/pxQQHY7jrzWdy9vaJbpEJe7VZNZafHeMNJQaRlh1552onsjhVrN5mw8sszmV2ALOcLjVt93rVw4Pw2O3jEUMYjQcgM9epJ3J9TUcvZRI2draWa27w6pFhKlWb9YLIrBD/NxQZ77Pxm84lZeGW0PfvpbdVIkIGkcgCGPL9UUr7DeGR6bmUxoZFdY1cqCwQrkgHoD1q+2fZSGCKWO21QtN78oIeQk5y2ZMjO56Y3pt2V7Hrw9n7qeRkfnG6pp1jAD5A1ZAGOeKDN+P8Mlsr+6veHoqLbyRK8ca7aJY1ZyVH6BJ3A5ZzUnY8RtuMX/AA+QxgSKlx38ROrBh7t4j6pqdiD8fKr1wDs5JbzTyyXLT9/hpFaNF8agKrAr/IAXHpTTh/YaKDiP0yAiNO7ZTEBsZHO7A/ojHQUFaa+n4jxqSzeVo7WAOxjiYp3vd6Fw7A5Pifp0FL33GLCxvkEdzPA0ZKS25S4lhlVhgaBuofVpwwznlU7xTsbm7+m2c30e5IIbUokjkB051KSCM6Fzg0S57GS3V1Dc3k0eYMd2luhUHDa8szkk7gbUFyt5A6qwzhgGGQQcHcZB3B9DSuKKoo4NAVhSZWlSaIzbGgrkAPdx7fwafgKFK2+e7ix/Fx/2RXKDCeJlFZhiQgeFAAMjSfDnf4HblmjcJhWTxSZ8Lju9A8MkmfrJGzvgbqOg3NEtOGS3fd91GTHqWKRkYBkDadCZJGC2OfQYzUxZ8DumZlhgBEbiB9DwgIy/ojJAc7dKCY4VoEsW7YDoN+eMjAyDWp8I90/zj+VYPd8Wmt5Iu6tu9OQQWZn+sXkCqAYbbz3FWzsB2tv5rqNblUSB++2SIpmREZ+7JYkjABONuXxoND7Otm0gI/STV/SJb86qfbXsub29i1Ixh+izB2Gw71c9yv8AOBfI+FWbscT+59nnmbaEn4lFP51KGgy88Flj7PNE0crXEzK8q6S0pbvFGPXEaKBnoBVw7FNGFkSP6ccFWJvg+dxp0oW6DTuB51Pg0bVQVvtTMYLyzu2SR4IkuIpO7RpGjaYR6H0KCSDoK5A2zUbxuWS9+hrHZsRqlupYJiIwY/rIU1HlrZpBIFO+xzyq8qaPmgyeHhr3lnwy0n71HjuLi3kYZDJ3MMwRtWOW6DV1qx9le/PDLs3IPflroP4camRBGGA6ghBg9edXXNGBoEOHJiKMdQiD7FAqt8UVBxe3ZgAq2dy7MQMDEkO5PoAatmaBAPMA/s8qDNey/E1F3HdSRzI97LLGZJEKxGJgGtFDE7eGJcDzkbND2flhdyicAq8t41rtsjx3Egn6e+daEdcKa0iWNSAGAIBBAIyARyPyon0ePK+BMqSy7Dws2QWHkTk7+tBT+Gq3026PcWrxi6GqWSQLNGBFDuFKHODy8Q51dxzqMveztpMWaW2hdm95mjUsdsbtjJ2p1JeRpnU6jHPLDb4+VBWeytukpnnmZjOLyZfFIw7tUkKQxhM4VSgU4xvqzvmmXCeI6+JNL3+qOZ5rNYtRwrWwQhwudO5jm3xvkV3tg9sl3G40pcKhk7zQSrdIw7DYnwnBPLzqW7PQW1zaw6YwFhk1KoJzHNGTkgg5ySxPPfVQU2/4gM3cSvc/TXu5I7Mo8wj1BUKrknutAwxZT0ztUxxebPEZUlN4yrbW7BbQyBVkdpQxIQjnhfkKtNx2btnRkaMYab6ScEg99se8DA5DbdK5edm4ZJWmJmWRlVGaOaRCVTOkYU42yenWgQ7XXjQ2v1ZZWeSC3DjGpBNIkRfJ/SAY7774qs9pJJbL6TDDNMyvYzXEZkcu8M0BRciRt8Nr5E4yu1Xe+4aksLQSAsjLoO51ejauYYc9XPO9REXYyLup45JZ5TPH3LySyapBH0RTjAH4mgQ7GzI/iF5c3Dd2mpJ10qrHcsB3a79OZqJ4txm5DTXaTMsdvex2ncYQxyRa445GORq1kyEg6hjA251f0TChRyAAHy2qCn7JxPMZC7hDKtw0A09286Y0ynbVnwqcZxkZoGEHF5jFbHVvJxCa3YkDeFJrpVX08MSDPPamnBO0Vw0tvqmjmWee4gaIIFeEQmXTJlTuo7sKdQ31DlUza9ltEqsZ3aJJpLmOEhQEllLljrA1MMySEA/regpPhHZJbaZJo3w2J1l8AHerNIZVyRvlGOAfI0CHaTtBcJNLFaiI/R7b6XL3oY94CWCxKQRpJEbnUc9NqiuK+0MwtAcJomktn8WQUtLmPUZDg81cMM/Cp7tD2VNxI0kU5hMsX0afChu8hyTgZI0ONTANvsx2phx7sMs5m0sqh7IWMYZSe70tlXyDy2H2UDOz9oZNwkbpGI5o7iSF8kau5kkjiznbDrGWB9RVs4FxE3FpDOy6DLCspXOdOtdWMnyzWTXNzZ3TScPSVB/ukFnFIykRm5gkZsKfIlufXetW4ZbGCzSJyNUcAQkcsomCR6bUDG0uVEMGf4mI/ai1yucPhVoICQf3mLr/ACFoUGM9leISxQLBAkr67oOzBSDK0cYdoBjOMqoOc5AB23qx8K49oWXubadjcTSXEZTWDqJYsMBT3gUv6DOOVRPZO9dYo2M0aJHPrjSSMuS+hQx1Luow32+lWe1jPdqqujrGs6/VpLnu7grnBAztgH5HnQVuxw0ca6JkuBKrWsuCEWVQfq3DHSQxU8/P0q3cE7SrfTGJ4JIJ1jV2YoUByWIwfeGQWwDzAbnUXf8AE31qjlT9YhJw6aWiLsjAHBHvkHbfaoXj/Hfot/Hd6y2vuJJV5fV4kjAVeoC6ic8iwoNg4XIkaJAgwsaLGoznwoAoGTz2FPjVU4hKVY6T01Kw6qdwasfD5S8SMeZUH50CxNcV67ihpoDKaUFEVaOKDoo4FcUUoBQN+ISFI3ZRkhSRtn4nHXA3x1xioJ+MEIWhnW58UI2QDGuVY28akDkx2O4qzYrtBCXXFe7kYSqUjSFpiThiSrKuBpJ8+XmRUdZdoWMU7SoUmjha4VGjeMaSpYRkt77oQFcrt4l86tTiigZ5/D7aCv2vaYtJbp3WkvJ3M2o/vU3dyS92Me+cRE9NmU9az6O0N000VvetFIk0yuk5yJdcjhCmnf8ARKnPlWwmMeQ8/nVc4nZ25uUk7sCW3DOXRQMCRWHiI5jGT8aCm9trzRfxrcxy90wSIJGci6EeCGxsNIaVgRnNWvszxAKIoLe1ZIiXJycGMZJZ2GMDxnGM5OcjYGsz9o/ahTdkoCxgRY43DYUGQBmcDqSGx8qe9ku0H0e5gkYM0MqPiQknKkjUp6Fkdfjg0G2cqh1499StxoHcuIyrK+W0ylQrFcAY8QJwSfjUzHggEcjuPgajxwSAMGEe4OoDU2gNz1CPOkHfnig7bcUWSaWIadUTaWGoaj4VbIXy8YFPI2ycUSO1VSxUYLtqY+bYAz9ij7KXCUDK1v8AvArojFGzhsrsBnxEZzjIx86ZW/aJHETd3II5jiKQhdLHGpcgHK6gDgkb49RTmHgkaPrXWPEX0CR+7DNnJ7vOnfJOOWd+dIW/Z2KMjSZNKFjGhcmOPVkeFemMnHPHTFAWx7TQTGAISWuI3lRcb6YsB9XkQxx8aUPaODTA2va4z3WBknQjSNnywEbPrtQ4d2dhhKtGCCucZOeaBPkMDOB1LHmaRHZOEEEa8g6l8WQuUeNgoIwobWWOOZoGXHO14hspbqOKTwqhQSoyK5lICkHqMHJ/KqNwH2sXM0wiktVkUhi5g1a0jUZeQLvrAG+Bv5Zq9Rdj41iETN3kQ0AoY4wH7sFV1ELliM5z5gVgHaa1PD76SK3mfMJ0rICUcalBIyPRsetA4sWWxvledSyQTksoG7hCcFQw32KsOXSvQUfF4bm1kmgdZEMcmCOYIVtmHNT6GvL/ABPjEtzI0k7l3YgsTtkhVTOBsDhF5eVWT2ccbe3ujHqxFcRyxyL+iW7tyjb8iCMZ9aDabSbEUI3/AHmL/wDGtdqCPG+7SFd/3mEjAHLQvrQoMPs+NNF7rYGdWMA74xnceVOU7WSB9WRzz7oxv6dOZqAaI0kq5IHmcfbQWnhfGGkuU0sd1cHPM4Rm3PXdV39Ks/abg80vfSGBp0ngV4JI40PddwymUFs5QaS/87NUbgkZSdTvnRNjHn3Ug/GrB2n7RFXFurOkUaBZBA5CyyMdZ1DOCRkL8jQXjgnaDPCreWXfSpgXSrM2uM6EyFHusAoz0O3WtT4XblIY1IOQig/HAzXnG67TpbB4bB37jXFNGJCGAYBS6ujL1YbgYGRmtt4JcWtxbxXBt1BmjWVgAPef3uvnmgtXdnyoBD5VF28cA3WLl5Z/bS4ER/Q/H9tA+00dRTDEY6MP5rOPwNGEUeOcv9dL/ioJBRR6h2tojtrnHwnmH9+gbCP+MuP/ABE3+Kgma5UULKP+Mn/8RN/irn7nxn+FuP6+T8zQSpoiPvg1F/uYo5T3I/75j+OaI1kFxi5nB82dW+XiU0EyTWZds+06Wl3Nq1aWWL3eRZGUPHk9dD5+Bq7tbOQcXcvx0w//AK6xT2rWF0rO02hoDMXikBXvHDKqeILsANHlQUe9fLylSWUO2MnfTqOn7sVZuCEylYY3ZoR9YE6I8g0Nq8hlsZqkNODjbBAA22Bx1PrS9rMwzpZlzsdJIyOeDjpQeq+w87Pw+1Z/e7pQc88r4fyqbJrNfZI9xLYaludKiV1UNGHxgLnBLDbUTtV2MVx/8zF/Uf8A9aCUo+ahUjus/wDEQH07hh94lpbFz+vB/Qcf36CT11zNRTm5HW3PykH96itJd42+jH5yD9tBMg0GNRUc111S3+Ukn+CmnFOL3FvG0skVvpUE/v7KT5DeLnQTEslef/brw/u75JQMCeIMfIvGdLfPBWr32Z7SX15PLKLeLQqqgQ3BUKWOefdnJI57bbVmXtR7WtfSpG0Ii+jmVMB9ZLEhW30jbwDFBSulHWUjcUmDtR4xmg0274o+IiVJzFGeQ5FRihTB7otHbkZ/4eHPPmFAP4Vygp5t4imozDUNxGUbLfBhsPmelRtxpB8Poduh6itTh9mSyeJJSoODpIyQNwdz8Djak7v2ecPRu7e9aOXI8DtFnBGRtpFBlsSlzgHfc8/IUhmtC7X8EsrSDvLeUPIT3aBWVsg5LuwB5gcvlWegUAzT+F5RjQ7r/Ncj8DUeRUnZgFRQK/SbnGO+l8/3xv207j4he8hPLnpiQ/mfI0Iccv8AW1SCYK4wOeRtvyG33UDVOJcQ6XEn9Z8+vwpeHifE8ZE8gH/MQfjS0Kbchnnt5Hl+FOo7dVVtix6+QJyPzoGDcX4oCAZpMnOPFH5HO55bZof9peKLt37jG36BO3qKlHBGFznOOfoC2B9n40hf2oIyu2MfPOT0oEYu1vFTyuGP9Cl5O2nFgMfSeYHuhM7+RxzpmIyucZxyB+B/HakyMkZ+FBJDtzxU4+s1EADJA6dTgjel09ofFQuSVI5Z0DmB8edM4YwW6EDA226H865JFtkclOPu2oHDe0TiRzuNwOSnbHM4zjepfhHH7i7hne5C64wip4MZRiWPPnhl++q1HJgk74BBPTA2FTSxnuJO7OCz6cncaQvi58j4sUGf8QYNIxAwCSf86FhOEkViMgb486HEEw5A5Db5jnTVTg0F74F26uLaEwxwRPGxZm1Kxzr94bU8su3HEY0CwqqxjOAyI3vbndtzVb4FdYTSDspJx/O6/dUzFgDn5jf5ftoJCw9pt9Gz95Gkm2ANAQod98oPFz5GnKe1a6X3rdPkWGagDzxnrg0ncJnHI7c/PHmPOgsM/tZuetvGBzHvb0zn9qNzIDmKPnkbE/6/96qdxIx58gMD0xTCa58qC/Te1m504jiiU4xkgnl6Zqn8Q47NOS0rsxJJ3YkDO+wzgCogtmhmgsvZ3tTLa69IyHxkEkbr1261GcdvBPPJKqBA7FgoOQo2GMnnyptDyzRTQEWlYzXNNHQj50EkeLOQoySFUKNzsByFCmIauUHo6/nMStMsUkzaQO7hQNI2/mSNhqJ+Z86wDtTdPLcyvMro7sW0SjS6r+ipB8lA6V6RgnUjJ2/1zrNPbB2kCqLSLSWkGqZioJVM5jjDEbEjc45DHnQY44HSnVhYMwL9Bt8SegpbhPDHuJ44Yxl5XCL6auZPoBk/Kt6j9ndgqKgjchf0hK4Lk4yxwfT5UHna/gKNv13+2jcOfBx58vQ1pntU7IQW9uJreN1KyKjlpGcBGBwMN/KxvWYWjqrqXBKhgWAOCyg+IA9CRnegsMBBxkZHpt881LWcBI2DDTufD1b8NhWlcN7GWO5EbsCAQTK2SrqGU4GOjVIxdiLFcARv/XS7/wDmoMuitcA51LkDOobEAnB9etJmMnzztsvM7/ea2JOx9mP4NjjfBkcg+hyeVJ/9ibLpEw/72T9tBkiw6cFtJAOQPPO43+0USNRo0a+S5JxjBO4TPUYxWunsnaHbudgf13+fX512DslZrjTApwc+Is34nf50GTpYeAsWB2OwPPGSB8edFXghUEalIyACDzyTmtdfstaNt3CjfJGX+7DbUY9lLXmIl5AbM/If9VBkT8LIA0sN+fl8659DJ2Png+flkVqtx2NtW2CaT5hnOPkW3qucf7NmNQ8CRXRXwsmqWNyx2YZR9Ixsd/KgpUvDMasMDkYBbrvmnlgCsDJnZWkmYdNlVRg+Q0/fTK74i1uubrhroGKkMs74ATphtQx8fXzqI432pjeMwWqOsZA1vKwMrtnUc6PCF6DHSgr1zJqZiBzYn7ST+dN3TFKxrk1crLsLJLYS3KlWZQHRVOpii7yAr0Ok5HquOtBVeFTFG+O327fnU9cRsgB5E786rUZ39KvEbKbVJJYbglxiJkUGM6DoJLH5fGgi92ySd+fOk5pzp8seVGuJo8e7IpzzIXB2GBgHP633VF3EhIOCPL12oEb25yMCmBoxFcK0BQa7mu6aGKBwvKhGd653m1Hs1BJzgfGg4/OuKaWvY9LAZU7Z8JyPh8aT7o6dWNuWfWg7mhRBQoN04nxu4CKbWJJDjU6tq155YAGxHzrL+2PHHvJQZIY4mUaToUhycAEOxOWAI2B5ZNafwC3SUfWKHJxjPMHPTB9KsC9jLE41WkBJ5kr4iepLcyfWgxnsL2gSweSX6P30xAVCWwI1/SIGCdR2GfLNafZe0G1lIBLwsekqlR1/hPd/96uljwuGFcRRRoP5CgfaQN6XeIHng/GgpvH7JbyCaASI3eqwUllZFYYMbZXOwYDesK7R8A+iymJZUm0gB2QMFVznKAt72B1G3MdK9M8Q4LBMumSJGAORthgR1DDBFRw7GWCqQLO33OTqQE5+J3oIHsLcf7lbkknMSA5OTkah+VW2OYcycCiw2SIAFAGNhjp6UuAAKDhuNjg5rqzZpCXPl0pGQnpQPZTt72Mj8KSWceu1Mp7hlAGgseR08vvpKOXfkRkjnQPxdZx0/GjC8B5GmK3CtgnAP59aUWRNySOXUYI+dAeV84HOoXjHDC+WhuZ4HzzXS0Slc51Rldxkb4NSLuAdsb7jJ/15U6iO2x/11oM34rw/jKIXE0Eq7lQAgLoOfgcbfAms743PLOy95HCCikZt0RQQTqy3d7E7ivRZhBPnn7qU0KunVz3wRt0zuBz2H3UGO+zrgEdzBcpLbM5Z4gkowHi2kJ0lyNuXmN6uNlwjukVEtphIiOiOI1V5ANRAkkikAOdvtq/295E2NLq3w6745fGjQXUbe6wO2cbg435g7ig8/wDansbILgNbQTd1IAxHdMO6fbvBg76QdwfX0q+dmuzVxaQd0twZUZi+AhAXb9BXO3IHHmPWtLDjpTKZxnJoKBx/grOojjiZCRswijOrIJK6s+E+p23qpfuC00p1xlW7s6wwVSjjVk+HZySo5dSa1u+1MNmx+B9KbXx7lHZMbEE4G/iO5A9Mk460GS2PYieRTiGNhkaWWUZ3IG4/y2zTweyqZv1Y26BpAQB64Xc/Or1xrixg+sRQ7PgBV22HNySRthfjUPNxK6KjMAbvAz5WT3QCrI5blyIBXnkGggZPZDKT+/RrnPRmAx0J28qLc+yRgfDdJgKDlkO5/SAAO9WiK84i5kiXuwPq3EhIZVXdtBwMliNt+tTEAdkKtnPpjy0kgjlnAbHQk0GZP7NNKh3vI9GMkqhyB6Atv0+0+VOj7OIgzAXL9NOYxk59AfjV3u+z8e7ywIukBjLKFQJgrgAnmSQc/EUvY2JkMcsUqghg8bqQxAK4LFeRXJZcUGdv2AiTIeaQNzAKqMj0yKjLrs/EmoAscY97YHbPStqvODwyhWuwJpQoUyboDjPJQdhvyqv8U4bw8Fvq0DeecnlsNz6UGKz24DHHKhUzxKNO9bTpxnbA2oUGg9mT4U+Aq52rExJ/rrQoUExan8K4TuaFCgMp8RosvKhQoEHOxro5ChQoCSczXBzPwP5UKFAhccvsptLy+ddoUCM3P50rIPD8x+VdoUCE3KlbE+Efz2/s0KFA5tevwFPY+VChQBR9YvwH405l94UKFAjZe4KRv+TfA0KFBHJ7o/15UlNyf5fga5QoEblQSmRnZefwo1kgGkAADVy+ZoUKBpwz3pPjH/YNQls5EVyQSCHOMHl4oqFCgcxSFipYknSOZz0q1cH/AOGHxauUKBhx0/VH4fmKpvGf3xv+n8KFCgot375rtChQf//Z">
            <a:hlinkClick r:id="rId2"/>
          </p:cNvPr>
          <p:cNvSpPr>
            <a:spLocks noChangeAspect="1" noChangeArrowheads="1"/>
          </p:cNvSpPr>
          <p:nvPr/>
        </p:nvSpPr>
        <p:spPr bwMode="auto">
          <a:xfrm>
            <a:off x="180975" y="-1317625"/>
            <a:ext cx="4114800" cy="3076575"/>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1032" name="Picture 8" descr="http://blogs.cas.suffolk.edu/history182/files/2013/03/great-depression2soup-line.jpg">
            <a:hlinkClick r:id="rId3"/>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219200" y="1219200"/>
            <a:ext cx="6553200" cy="531130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6046716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Picture B</a:t>
            </a:r>
            <a:endParaRPr lang="en-US" dirty="0"/>
          </a:p>
        </p:txBody>
      </p:sp>
      <p:pic>
        <p:nvPicPr>
          <p:cNvPr id="2050" name="Picture 2" descr="http://www.goldonomic.com/recessionjobhunters.jp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209801" y="1447801"/>
            <a:ext cx="5029198" cy="50291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1925750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Picture C</a:t>
            </a:r>
            <a:endParaRPr lang="en-US" dirty="0"/>
          </a:p>
        </p:txBody>
      </p:sp>
      <p:pic>
        <p:nvPicPr>
          <p:cNvPr id="3074" name="Picture 2" descr="http://media.treehugger.com/assets/images/2012/03/great-depression-lessons.png.492x0_q85_crop-smart.jp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295400" y="1628198"/>
            <a:ext cx="6774694" cy="454400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3602743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Picture D</a:t>
            </a:r>
            <a:endParaRPr lang="en-US" dirty="0"/>
          </a:p>
        </p:txBody>
      </p:sp>
      <p:pic>
        <p:nvPicPr>
          <p:cNvPr id="4098" name="Picture 2" descr="http://www.mi2g.com/images/gd.jp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209800" y="1295400"/>
            <a:ext cx="4305300" cy="53340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4292005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Picture E</a:t>
            </a:r>
            <a:endParaRPr lang="en-US" dirty="0"/>
          </a:p>
        </p:txBody>
      </p:sp>
      <p:pic>
        <p:nvPicPr>
          <p:cNvPr id="5122" name="Picture 2" descr="http://us-history.com/wp-content/uploads/2012/03/us-history-great-depression-picture.pn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905000" y="2057400"/>
            <a:ext cx="5460486" cy="4495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937294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Picture F</a:t>
            </a:r>
            <a:endParaRPr lang="en-US" dirty="0"/>
          </a:p>
        </p:txBody>
      </p:sp>
      <p:sp>
        <p:nvSpPr>
          <p:cNvPr id="3" name="AutoShape 2" descr="data:image/jpeg;base64,/9j/4AAQSkZJRgABAQAAAQABAAD/2wCEAAkGBxMTEhUUExQWFhUXGBoYGRgYGBodGhwcHB0aGB0aGhwcHyggHBolGxwcITEhJSkrLi4uFx8zODMsNygtLisBCgoKDg0NFA8PFCwZFBksLCwsLCwsKywsNywsLCwrLCw3NywsNywrNyssLCsrKysrLCsrKysrKysrKysrKysrK//AABEIAMIBAwMBIgACEQEDEQH/xAAcAAACAgMBAQAAAAAAAAAAAAAEBQMGAAIHAQj/xABHEAACAQIEAwUEBQoFAwMFAAABAhEAAwQSITEFQVEGEyJhcTKBkaFSkrHB0RQVIzNCU2Jy4fAHQ4KishbS8SRj4jREVHOT/8QAFgEBAQEAAAAAAAAAAAAAAAAAAAEC/8QAFxEBAQEBAAAAAAAAAAAAAAAAABEBQf/aAAwDAQACEQMRAD8A63xLC97bZJiY1idjNU3jPArVgK13EhFZgoLIYzHWJBMbHfpV5NIe2vDu/wAFeSJIXOo80109RI99YVWr/A7S95OKtjusveSCMub2Z151j8FS2FZsVYUOJUsxXMDrInlVMt4TEXTbzOSMc+Unr3bwSfQmfdVyv28Lbx+IGPXwFV7guCUyARCxzGg9QedUEYrgYUKz37Cq3skvAb0POvV4I2UOL1gqTAbvBBPQHYnyqtNbY2LIVM9o41/ydH2ZCEhf5SdPea2CAYJrgKqDjEJsiYtRn0g7SPkooLPd4RcQ5We0G6G4oPwNaPwm7JXwZgMxHeLIXbMROg86F4+2Fv8AErZuujYdsO3jzDLILAQwO41ofh2BbEcOb9IqsLpt2rtwxntgytstHs5pgdVoGdng99hKgMOqup+YNa/ma+P8tj7wfvpl2AxVtrd1EtCy1u5FxVbMpYiMymTpptPKqXcxVxe8UJ+jHEJ7zN+1qMkbxl1mgfnhd/8AdP8AA17+bL37u59U0HxPid202PyOVnEomeT+jVg8kdNo0ojiBt2LGMt2cTfuXFt22JZyQoJU5kYdQwqD18Dd/d3Pqt+FajDXQPYufVb8KGw3F7ztiZ722Rw/MFZjuoWLg10ned9a2wRxr4BmsnFM7NbZi7askGTYO+WY86o2uWrvNXHuatR3n8XzrfGcScYFb9jFYmUud2y3CM8sdn81G0fKrtbt3Uw5Ac3boRirNpmbUrI9YFBTbdx+TH4mtrOLufvH+sfxqbhuLv3LN7/1TLfRczW3tLKZcxOWRqDoPLpQeN4zireAtXRcW5exBDJ+iWURVJYEAQeRnzNAevEbo/zH+sfxr08Vvcrr/Go+K9qRbGBvZUNq8ua6Mik/sgweRUk/ChF47efD2XVbBe7imsgtaGXLplkD13qA8cYvj/Ob/b+Fe/n7ED/MPvC/hXg42EsYrvrFgYjDkL4VlGLaIQN/d/YgvcZU4BMSuHsNcN3umUqQoOvQyOW551QSnaLE/TB9VX8KkHaLEdV+r/WlJ42vd/8A0lo3hfFgqtxshLAkFW9RHzp5wA2cQblu5hzZvWiA6FydDsVIOooNR2lvc+7+B/GpB2nc7op95pfxbFWVu3LdnC3L3dCbpRyMvkN9f69KjxmLww7jubF6936Myi2wzeHRgQ3Ma/CitrXHLlkqFBjZczswIme7eZM/Rub8jmgAm4LtxnkC0uZTDKLskfAbdDW3HeGYezhnu3BdKgCVUrm1IGkjQgnfyrmXaDsniMHiLRwtx7guozof8xVAzNn5NAk6b9JiZo6zb7VT/lH6/wDSpV7UL+7b6wqr8Ov4Zrdol72Z7bXCAqGAgJLehgx56GCIphhlwrm0BdcG7b71AyjVddND7Wh08qB8vaFfoP8AEfjU6caQxo2vp+NV29iMIllLzXyEecnhOYwYMKDy++mfD+GrcVLqXSyMAykqRI3Gh1FBZJrK1rKBN2lxT28O7ocrDLB9SBzqmWuOYs23ud+sKwXIVXMZ5jw6jar7xGyroVcAqY0PrSP8xYaf1S+4n8aJhNw7jGIusFXupUFhmRBGnIxoTtp1qBu0V67lVrdm5qAM9tSJOnPQa1YxwPD/ALv/AHN+NRngFjkh+s341VJ8dxy8rZLlqyWtN4ZQHKRzWGgctqhPHAwKvhrDBmzsCm7a+I66nWnVzgVjmG+saHfhWGHN/rfjQKWxthgM2CsHLoNDoJJge8k++i8Rxy3ctCy+Gtm2IhJYARtEDSPKt34dZA9ph6sv/bQdyzYH+b81/CgK4X2gt4Yd3ZwyosyYc6nqSVJNBrxLCuGU4WAbvfGLr63BpmmPltQ5GHn9cfcAa1OFsIf1r666qOdAxPGMPN4thie/INwG4SCRMR4dInlQlk4NEuIti6BcXK36aTEhhErpqPtoRmsfvDp5CsLWo0uH6o/GgMPFcJmY91elrH5Mf0g/VwB09qANayxcwq2WtL+VIrFWBF0SpWYynSBrtStsIh17zSfo/wBamXDoR+s/2/1oGaPg/wAmOGAvAM4uM5yFmYczrFWJ+1VgqV/SLIIkASJESDO9U9MEn71fh/Wp/wA3ZtrqfA0DTDXcNba5cuXr1x3tm0GZNVU+hMnbfpQOTBsLC3MTcNuxbNvKEZSTJ8WYEx0jy3r1uBuw0uJHlmI+QNQL2XYjRrM+pn5rQbYXD4Miyr4oXLdo3fCbTyVuD2ZndTrP2V4uBsLh7VlMaoa3fN5XNlzuBlEdQQDNat2Rvf8At/E/hWw7LXo2T639KCS5w3DMmVsdmd7ouXrnduCwUEBU08MSTJnWtbvCrPdXLIxiMj3kujvA4bQEOGOWJOmvlUb9mL+0If8AUK0/6XxH0R9cUBDcJC2RatYjDEW8SL1os2UlQNA+mpmPcKfdm7Qt3L1/EYmy169EhGAVQvISdeXwqs/9LX/3Q+sv41uvZzED/L/3L+NA4x9nEWb165g7lh1xGrB3UFG1BYSdRrPP00oU9lVJwdpmD2ra3e9ZbgU5nJYRDBozGNKD/MeIj9Wfiv41G/BL/wC7f4TQXLtZhTdwd2zahmKgKMyyYI5kgbCk+Ew2Ju4nBXL2H7tbK3bb/pEYZSmUEweZ5CaSDhGI527n1TQz8PxCn9Vd+ofwoC+Hdi8QhxJUFSiOliYi4GLZhoZ1Gknmw3pbZtnEXMPhXVsPiLFkoFfRs4Ysg/lMxmBI86ntYfEc7d2PNG/7a045wkXShVb6sqiHKHMrAawQuqTyPyoHVjAYjDpg75w73O6S6j2ollLMxVgOe/Krp2bxNy5h7b3UyXCDmUKViGIAynbQCuTYLimJtMLd83EmArywQjyJ2O2hOlWo32yoUvXCxHiBJ0PQdRFQdEmsqKyxyj0H2V7UUNi/ZNLi/uo7GCVpZdw7HmPfWkTd8AKX8R4oEGpj++tQWccuRmLDMWYBZEwDG089/eKpPabEvcYqI+P96UDTE9qJJFsZvfA+NKr/ABu7rLR/LQHDOA3TrcuLZQ7F5JP8qDU++BTm5wezaUk2rl9v4nFtfcqHNHq1Aju8QY8yfU1vhMHiLkm3ZuMOqo0fGIqYceuppZt2bPTJbQn6zS3vmgsbxfEXD47rsTyzEj4TQNLPBMSD4glvX9u5bU+8Zp+VE4nhz/tYiwPR3b/ihqrqrcyf799H4LGFfA+qe7T0oCPyS0N8Zb9y3D9oFaumHkTi/hbP/dS7GWADIiDsf751LwdLQvob4Bta5va6GPZ13oGi4C2VzC+xXee5ePiCRWJYs8sXb96uPuNNw/ChKqwVGjOIvahdQAYkGelKO0b4BbS/kgHe59QO99mD9PTeivHwittirHva4v2pU+F4a2dP0tt1zLOS8m0iRqQdpqsLdSRMk9PxorEgyPDGYCPuqUXG9YxNq4TaV2tfsx4yBzkj7a9fjbKctxfrCD86p2GxF22wZHKkcxy5VYcNxrEXB4LksN7Lwyt5280if4Tr0nlRZ+H8ZUjRv9LH7G3+M06s4gMNPeDuPWud2+LWn0u2+5eYz29unitnT4QasHCcZ3dzI8GVBVgdHXUgqen2HSiLRNbqTSO9x5FIlTrpoQTvG3rRGA43auZhOUqJOaBp1nb50DpTWXCACTsOdRW7kjQyDqKB49i8lh2kbRrznp10q0a3uML4gNDBysdp8xvSfAcYZCWdy4icszJPyBHOkX51LnLqBqSS251+7Shvy4AeHUzufuqC63u0y+HIhPUHSPQ7UFi+1LCNEX4sfhoKpuLxjNux9KCN489qC0X+1l39kt6z+EUJd7Q4hv8AMYf360kFTLRTT863XUq5zKdwwBrfh/G8Rhiokvan9rVk8mPNPPlS+2PWt7AYennUHaLN2VU9QD8RNZS3huDBtWyrOoKKYVyAJAOgGg9KygKxG1Iu0uJCWCDE3Ctsf6jqfQCafYgaVQf8RMSVyKD7Ks/oT+jU/GaqPMJ2lFvC3nVVi0wtWp/aPUjaOcDoKUWbSnEO7L4baG6QdtPZX0JIoFEBwdhOT3nYjrACD5mmF72MYRrJtWxr5yfsoNcTileO91zbt0PlroKmwt8z3bkt9F/Lo340he9yLDQdRV9x2FVbVhMOquhksVgyQB4mI9/xoFp7JBlLbGCQPpHl6CkOP4Vlb2WCgCSInzgEmTO48qu6cQtvoCxI0yqhb46RQ5W4WlcNcbpnGUe8CfP40FJXg94mFVmE+GFJzaTpprp8K1ucDxJ/+3vf/wA2/Crbw7FXbvEFW4VUW1LKgBEkgqQfMa79NKc9psU9rD3HTRhpO8SYze776Dl2K4bdtAZ0ZZ2DCD8K0tYZzsF+dMeCcPfFXGh9Jlned/Qak+8VaG7MFBMJcH8JKt8CYPxFBQrqfSHOosWigAsSu8RE/wBKsnGOGIVZ7RJK7o0+sEdRSrDYHvnIMewcvSZFFMeC8LDKCmCZxyZ3gHzAgA03uYRz7WBSBtLjTpEa0RYwpe0gDhQq5TsfmaIucPVlS3n6hdR7USDB357jnQU7GX7Qcg2GUjcLcJ/5LNQ4rDZHK7EEGefIj0I+6rDe4IqXyzuIUAAGNTG8eRpR2gP6QFY1UbeX9BREuGuLdYLe9v8AeDnA2u9f5hr1mjsRZdbEHR8MQ6ka5rbkBoPNQ0H3mq/axLK4MdPmKfcDxjNcCsYtsSjDlFwFZ9M0H3CiinuBocR4hmnoefzoPEXba+0RPXSf/NL8VadFyNoVJB+wj4iocDiLKOTetNdWNAHy+Kd5HoR76IeYHG4kIDYS6UEgQGK+ESQBtpSzHcRuXo7xyY8/uq88OuORbt2UFoDDNc7tZyh7rZUmdTAlpPrSW32VVVTvLmveNOWI7q3mztJ1nwjXbxqKCqZAByqS5YZSVZSGWJBG0669DVuxPZuzh7N+4xcxpbLGCDlVhoNDJYidvCag4272sHaQ+F70vdVoLsQ0i4WHIyND0G2tBVb1pwA2Vgp2JBg8jBqe5w91dEcBS4VlJIyw2xzDSBz6RV4w/GcMti2l1wWt27LEjUsQ2fuwNoBAmqx2ixQvODaS4bVtZzuDLZ3Zix02LEgUBbdknVwpuoUzZSwDaQneMQI1CjTfemo7GrKBGZouKHZhlGUjMQo8hpM7tFJuJdrsRdW4sIqOdo9kRqoPnzNDPx7E3CP0rzmWIaACNAdKKbce4bbw6KdRcd3IGYnLbBgKerajWko11B+FMO15Ivi1uLVtUk6yYlmPmSZpRYtwZoOv8CYnDWf/ANSf8RXla9m2/wDS2f5BWUVvxbE92mbzArm/bTHrcYnme7SOcCXJ9JrpPFsH3tsqN5mqH2t4H3Kd4xDS2gCnQwdz0oyQXLJyYVR0Yx63B+FacUzDB3zqJxQHrCzTIAG5hh/7YPyZ6nv4RHwoVjlVsVBPSV3oKTYw12VHdsJ20Ox2+NWTgWNa2t2xly3CdWX3xr7/AJVb8NgbFlE7pLl0+znnMV089APTrSHiPAxauFwABEsswB79p8qB/hcAHsKltzbCrBiDJj2jPPep72CQWltG6QuYDcbkeHflOsUv7Jw1tRMRpGvI6c9aZ8WwFxkEwxkePw+HXcLk09J99BTsctzC4xCtwM2gLEAZtdRtH2U/4pxo5coSc0iBqdtdPSq7x7Fg4h2thSFIAJE6gbjXrUfDXuXLyMSozRJIKkchA+zWge8Fsh7TeIKzNrAggjwlCCN/LpRzWroAVLkhRLEwZmdJ1jSOVF2MKqBdIE+1tDdTHUf3rQHGMStgu2YKWEQoBJ21J9NNZ9aCn8YxBTEsWMBlglT9UnrsfiKXWb7o3eWvCykxIkRsRGxoriFi4+a64UDcTGvRT5gULgrD3WCqIWdW6f1oLlwNDctKdM2hg7TEiQOU/ZWY2ySUYoO8zgzl57EyHnz25CthdC5WWArKCQCPCYBI08/vFRY3tEcuQZP5iwBHnHWgG4qwZ21kAxSriFhZU8/7/GpsB7JBZZLFvaE6/wBan4jgbuTNkJC689iCJj1igTMYg6fPXy2pthLJBkEQwj7x86Cw+F7xWjR1MleZERp5iNqMsvCKR0Hy6/Ciie0j5mW4NrgV9Qdzow+sGqvX7YJg6CYJ/pVnxqB8Pb/huOgPrDj7TVevrrMiTrRFjv8AalUu3msjRjZVWYx4LQ9nLv4tfcaA4n2rv3Va3mAtsfZVdh9CQJjr1pZlr21a1CkgAkCTsJMSY5c6C24N77YUXbuLZO8ypqAVFsllkgjfRjprpvSW7w79AbgLXGa4wVtf1VuFLQerEDX0q1hLZTDjvrIsJZIRnIBa5lKSUPJRLRvJqO3xHCqlq1bv5VslHYlSe9E52WRqDm1jbXyoKfbwWS8tvEJcEx4BAYzouvIE896uXGcIbti+qZES26oX19iwkwTufH4R01pDxviVsYq1ftsLioFKrBXLl9lSTqTOpMc61sdrbiKFASM1xmBBIbOZOYTyoIePcFGHFtS83GUlwQBB0iPI679KUZIP/irTavLjbTPeuQ1pXbw2wGgbZ2PInQAedC4Xs57Od/E2Ha+ABtEQGneddooERuamTWYfEKSFzCSdASJpl+aLptG8QAgEgtALfyjdvs86kbsrcaFIQTa71g0+FejeHQnpUV0bs6pXDWgRBC7HesoDsiMuDsqNAAQB08R0rKrR7jrjKjFFDMBopMSfU0mx7OVVS1vMRN1WMjLHiAHPcDpRvHsT3aI0nRxtz30qm9oMcy32uiwCMoRnBjMB4gNJ0OnrFRgGtxDiSQNFSAPRDWPYzYOB/wDkSJ5eCaC4Xo7MdDBmeUgdfWmFnK2Hvora27quI81YD5xVDrhvFWuDwCWEgoDBU6QdpI9Kzi9pXcWiczaFz0pdwq81qy13KkkwSx1HnHLpvWcJt3WuZkUmSZPL47UDju0QGVJXfTcaAaR0oHH99cEB2CfxCCNCd/ID50yxXdWwe8vW7TciWGb4DUil9zj2GGkvc5aAKPUljPvoKtYDi+LfdZwSIA5HTUnkPWnTcNgho1GoUGdjPqfSpPzpGZrGHXM27Eu86zrsKgv8VxQH61Ej9le7B+AE0DRuJ3FCC2jMSAT4XEGBI9mCCPPlUti7iGbMbAUEa8iemp1iarDY7FPobl5vTPH3V4OFXn3R/wDV/Umgb8V4abi+NbYPkygn1JPOlWLw14AJb7lFjdriae4HU+ulQv2cuH9kD1P/AMa3PZ0L7bD0n8RQbYXhdsNmv3Ld6RqGvKIPIqAwWOUelE27VtbrkHDd3HgUm2YOm4B5a7zPOgcR2cU+y3+9fwND/wDTZA1Vj5gAj/aKAuzwJHusx7kpplQXViY1kjbXpTPhXDr1u3lIZszAwrBgqiNBBO+vSk9nhAjQKT0jX7aZfmyAP1a7DciKA5MKe+V2tMjEnMxVgN2IJIG8VLjuEhlZrW+rFQROvPKT66ULatXUHguP/oufcTUmFv41s8OzFIIS7bWWBJBgkTppsedAFctf+nAALFsQuUcye72Eb8qxuzKoH7y5FwKbnc2wGZR1dj4QJprg8bcSy9+6iqbZ7u0iplAd/aeNdY++vUwJ/JGdJa9iciSdZk5ifTeT5UFJy+fyFbLPWr6exFqR42jMvMbRry3LaCosNw21bsgKoZ7xYKSuZgc0KxaIVUUSfOgqGBwxN22LiOULQwVfEY1IHn91bfmi5dW7esoRZUnLmImJiBPtEc/xroOIuC53dxriqcl02s5ABLaBj5BP+VKLl/DWhh37/OiIqC0kGSGDF21kDMA0aSVFAgxXZspZPiZ7wZFIULkVnIhCfaZ4jYQKm4/2SXD22ud6TDKqrA5iTm005x5Dzpk/a3DpmFu2xHeh5O5n221OjakDoIpXd7RW7qYhLwY527y2RHhYCAp8oAHxoJ+yWC7yziVBAzG0GOghAxLH4T8Kf8TZFcXCwi+lqyo+jbJl2PlED31RsLjWtq4RiA4hgI1Gv4/OomuloliYECZMAbATsPKgvuNxeHR77XHV2Cqi2xsE+gPWJaOWlacc4pbaxde0ZFxlt5ts0CTH8IGnqxqhMKsPE/0eHwtsfuy59WMmoLB2auAYZP8AV/yavKW8FxQFlR/N0+kayqq0do8KbvcoDH6TX0Ak0h7WYywua1lZnyQAp8KnYZhttrTrtMxHdQSPHuPTX5VUuI4UFnIMZiNQRELImGjl0PuohbdxQkLIOYwVB1BETI6ab+dF8Hvm1cYlS1p1yuojMIMhhJExr8aS3r6lwysrMsGDIPwP3TU3EuLIri1bdS5E5c2UgESBMHX01oLXf4pYRTltlo/exl+AmflSS/xjF35CFlUbwQiD1P3E+6l3CX7x8t0m43+XbVgQ28+MeIgAa6T5ij8VaxChma2wCqSkKFVDpqBy0kTvrM0AK4eyP1jl4OpSVQepIzH3KKMw160p8CAdCAB/ubM3wiqLee8jKjqWzwBlcmZ0mI1+NWfhzu1tDlOoGsf0oHj49pkLb9XBuH4sT9lTocQ0FdAfoqoA8zppSO5fyyTE8pMSeQmNKrvEOM4x37u46IgghVAZYPPaG6SRSi53cTd1m48+p+6lN7EuTBdz5FiZojg5JtDOysRp4UCiOQEAfGlWL45bW4yZS2UwTMa7Hfz+ygICGsuCDrO3SicKVcZkIIPTl5b70TcRGIBj1O1AEjtBAg8z18qJw2IO4Yg+RqtY7Bk33RrzZZOXL7Me/L5a0z4Fwu2neZM5k7sCF/0gGPhQNl4pc65o+lB+2p/zk0iUBnpI+FQJgXP7BA6toPiabDhbiJHL+4oNbV9CNcy/OpsG5R5t3FJ+iefu0+VDYjCjKRsYMGdjGh1PWqd+ZDbtjvLOe4wZswe5OnOIIFB1vC3BdtN3qEZWmI9qBpBageI8ftondh1DNzMAW1IghRvIGkjrvSEHEjBOqpeU90Rl1fYb5iBqQN6pXZ7CWnm5dVHlTCsTJPry5amd6DouN427QbVxH8a3NND4QAFiSCuk6Uq4n2huQyJ+iRplA07+1BOqgnkNK0w/Z24LSd2AVCiIf38xNVPgdhruZ7yB2ZioL3SsQcsADdhrvG1A1fFlgA2Y5RABOw6DoKgZxUuFcEZAQWTwkjadtDQ/FFPdPlgEA6kb+kEQfOgl/J3jVWEmAIAJ899qz8mmqmMVc2KAHmWZjvz0NWnBs+RZaSQNRIG3qaiibdsAQTHwrdEidZ+ykHEcU5usD3oCgDwAONp6j+xUlrG3RYc22dmXUErlOkSMsmdKB8ts66TWj2XO2kbDX+xVXwuExlw5jMQD1JnXodaL4tj7+FC2XbxNJnKAVG2XWZPnRFuwV4hAI68vM15SLB4XGlFIKgESM1y0D7wWBHwrKqumY3FW8bat3MO4uIpJaCBl02cHVTVL4nhDlkoHQMMwa4pQD6TFWzROsQffVE4Dxi6ouYdWhb1y2T6qSBr01BI/hro/HMCLNpXE5sy285ZTIYhZyjqZjeMpqMqtjOGWvyi09rKrkCbaGVDQ0gEiZjy61NxGwmGuJfuImZ/MEldAZAPp0OnOhsbesWA7qGF7MuRp0O5JI8hy/iFVrHcRztJOp5nX4zRcdO7KAX7gxVqyL5tyivIUqSPF4TEHKQASNiYobtx2ncu1gJkygd4pIMnQwYMR5CqT2Z7QX8HcDWXjOQjqRKsJ8JIPMEnUVPx3Fu9y5cuEZ3ZiYHny6CKK24Vx7u79tgimGX2tYDGGI6HKTr512bh3CjbtomUHKoE6QY57185K8n1NdZxXa/GWrYLMsbDwLqfhQ0n/AMUe9OMW2fDbW2pAnTXUn1J09wqqWnVgEMCDIbWT/C0ToddY0rbjnEbl+4XuMWY8zS/D4ghvMGR9tQzH0H2bw+HbDW2sootkTBMkTOYMTzBkH0rhOMxVr8tu3GBZDcYqdzE6N4pnSrFe7RYgYO5bt3P0RUFgABlztlZQY0E/8jVKuGdCJ8x8qvUd77D2rF3CIyKrAFhJMkEHY6b67edQ8X4rbtu1pbYBXTNlGp00Wuff4Z8cNhzZe4Qh8aiTGYRMcgSs/Vpzi7jXC77ySwJ3PPWNOVUgfiHDUuSxHiGYqdfaEkCQRoYj1IqHs52puYdVHhuWxI8S7GZMHQiQQdZ3om+QbbL9NTHkwEj7J91UdcbIYbDwnaBMZdADptUVZ+3fGbmMuWWRSLZBUA6qHBliTH0Sp6xV/wCw2BKWzbzhwoB9vMJJaSNIUHoJ91cvwdjNa9qGJzBTOXXrGxjnTLsrjsRaLW1uNbYkGNDmA6HnBPzpg6J2zxXcWGEoHuBkWBJ1Gra8gPmRVD7JX7+IxAw73QoImSzSwUahY0LlPkDvS/thj773lW45cqg16SSY++k2B4g9u6rqxDKcykHmAPxilHV+2PEDaiwrnOyyxzHwqZA35n7PWqZa4TbxF5PE1uDD5Y1H0hMjzPkDpQnEMe1y81xnzliIJ6ZVy/LShOE8Qm5dRho9t+vtKMwI94PuNEzF/wC1uIXBIqC6VuMumUlQB7Mkz6wPKuW2ZUnu7hKnfcz6+dE8b4m9057jlyFVQT0AgVrh7ojXQGiw67E8RtJdFu84UMdS8xPrsZ2nlRHGuJL3rraM21OjfSjnVX4oVCgj2gfkaJwjg256n3/37qA8YO1cdM57tCfHGunUARHuMGrd2k4euEsIwug5oVMqwIiZmdoj4iqLh8R3izl1BI01rbHYx2W1bZiRbzKAdcomRA/lIHuoB8GGF4ICpDsBL7AkxLH+/hTfi+PFpFsqWVxIuyIggkFRrJ11nSq2zG2+vOAR5eX20R2lxGc27nMqAW+kdRPqQPmaB92Zw35RfS0cR3YIITw5jMSVmQRInrtQfbjhzYfFvbtutxQq6ASV8I8JBJM6T76E4biMmS4NCjqehieVLxi2uXGuMSzMSWJOupPX+9KEN8H2nxCIq94pgRqdfnWUpZlJkiT161lRVp7IPgxhmR0drrvLmFygqWyAEnURr6n0qTtVcs3cMzWLpIRlbu2jOg8S7x4lDZY15mqx2cvRmJOzaDTnQGLYq1xR/EseUzH2fCrrOJcTxU3FCsNQZzA7iI1HXzoC6JYVAj6iimGs9RRXjORz5g/DajLnEM/qeuuvWgLq6VsRsaCdrWmh18tqKHE2uQGJhfMnlHOhhmKkiSoGo++olWBpvQE3bwNRC1MnP8qE1M0Q2EvIiXCjBHnKxBho3iirFguDXL+GbJctHxQFL5TMiSZ0A2Opqs35Rip3BiQZGh3B5jzqw9lOzuIxk909tVkBsxO/LQAmhu1PADg7jWWfOwynMBA1AOk8tR8KIRhzM107hDh7AA1LIIkwJjn765fV87FX4tICddY8gWMCqCrt+EnWVZfkRPykVSL48d0DkT8mq88VtQ1wdfEOmuv2zVExlwpeujTUsDpyJqB7g72e37o+VTWr+a3JjMByNLeBXxrJjXQUQq90DuBzEyPxHxoF9nFlyWIjy6QNq1xLiQRETyHPT30DcfxHKY1NS4bExvJHSkDThuLgMuntHU7jppWllCLzFlKyjMog+IkQsDmWnQDXpS3BFO+XvDCZhmPl/f213ywcNe7p0VJVYRhErpHg8h66ciDQck4p2dvLazMUlSAUDgsDocp0gOBqVknWlNu2YHTzq89suzTpatDDDPbtG67AGWzXGzbc4UAbz9tVWyUySSQScuvUDf7vdUSlGKtsAek/37qb8KP6JSdtftNAY5s0nTU8gB9lF4Ce4QAfS+01VQ4W43eEhgoB0kgDyGtGcSuKpUswzEbiI0jXTrPyobiCQEmFOrSfLl86W3WlQvnNAe92YaQY6ADfyBPxPWo+JaYe3tq7kemwn/dUWDuScpBJMLA5zoKJ49dtslkJm8AKurQCGGsgDkRz8jQRYO8CuXXX5ecTvQaXMrn1qG22U+VTYqGII5joBt6UBeVTrnI8on51lBKvnWUVPwow4nmTz86dcSwVjunud63fhhNrLC5SPazEy3I1X8KuhPQz86I4hiQXDCSCgB91GcKnGunI/wB/KrHwfh3fQBK7jNEiYkL6+lV/EametdF4bxAJg7AIUMHX+YzLExz0IE+lFVHiOAZTlJJbWREbf1oHDr1G1Or8veutEwzAnypbZuZiTtzoMuSqmNNK1tDwzW+MPh151sqQgqKFA39RU9y6xAUsxVdlLGB6AmBUSc/Wve71qh52F7Qrgr7m5myMIOUSZBkGJ9RWnbrtCmMxHe20ZRCjxRJgATpSG6NahiiPDVw4KxFizDBWJIzHYSx1PoKR9mMGt7GYe0wlHuorDUSsyRI1Ggru/wD0TghaKi1AggQ76T6t51U1zbEjLdI73vpUEGQY5RppHOKpPHBF9/UH5Cu1X+wWGt5ShuDUg+IHT3iK5D2uwypi7yqZCtAMRMaVANwxoBboaecQh1A3kT6R0pVwVJt3I3JCj1OlZgrqhyDsAQGXmRsTI9nyEcqKBskh/jWYlNZ61tfEXGHma8vzEnrpQQOIg9ab8E7R3cM3gMr9E+7bpShl035bV4BVHdezXamxibZP7WmbTYbeL6I8/wAKq3bi1YKG49vK2yMjQSTqAy6hh1Ig1zaySCY0NFtibjhVZiQpkCeZ5+tRIlxJ8Pupn2eM2gJ66e80svL4RRfA3hAOhP20VtxtfEgImQY+IpbcthTz2BHrzpnx46p6H7qEuiVH8poBbpmDEEHeoLxltegos+wKEvDUelBILc1oY5cjRuCtgyDtFR3rIAMUqxBWVMi6VlSgNLzAMoOh3r3EYl7gAZiQBoK0UST61N3cAmdtfvrTOB3ssphgQehEGuvcT4Ii8Os3iMrKtqQEAGYkCSfQk/hVD4j2uvXEAhCBpLopPLUGBFOLHavGXcOBcYXEUrkUooXMJiT0G/uopO2l290lvnrPzpZgUke+p+I3DlLHdjvEanUx5VrgDpUXEeO29TRWJEIKBxr6iiEum7CqpmoB7f31MooZwVcq2hB19aIW8BzpqoLwoc70RfugjT7KH5VcTVk/w3s5uJYbyYt8EavoV72kR01NfP8A/hhdjiVjzzj/AGmu8468BAAJJ5D3UTW+KtnqK+cu1JnE3T1Yn/ca+ir8IhY6QGJ9wmvmjiWL71yw5xTqG/Za2JRWEq7sp11jIRoeRk71fH7C4RRmAcRO1ya5pwXiHd3bJc+BLgY6TpOvnXSMX2swhsXMt4FyjhRlcEkgxuvpVHL8a4N0kCBtvO2k17iPZj0oMk16brEQTUVM1rw5v73FQjSsUGpMwiqMw41NFqmtB4d4O0ijBigN1PyoqS+PCKl4SRqCQNTuaGOKUiIIE70Pew+pOkeomohvxqISCDvzoa4IUHkQR8ppf3JJAG5opeGXP7IoqN38I91QXTtWlrlXt+dKsB/D96Jv29D6UFhrbxKn7D9tbYp7mWS53iIj7KhW1tTFZReEt3SikKCI3y2z9omsqKSoNTqR861xCnQHpNWTGcGuWxkZWiZ9nT4xXjcMS4qsGAIEEbdT61azVet2SUPlrT7h+MHchZAg6jSdokSdTryHKm3D+y18LIyspEgEHn5jb3+VRWuCtbeL4ygagAjby3186FVvH2yRObnGU7+48xXuH0inV7hUswU94pEg6+Enl7vKo8NwS6IJgj3/ACMGhcV69JJp/wBhrCtfbMwHg0BO5kbegpo/ArTD9XlPXMxPwjes/wCkVkQzg/yk+mtUqt9oMOUxTg/Tn7K8xVnTReWp5f8AmrLe7IuTM3GO8sv361NgezTqWzqzA7Rp6+lQqhMK9No10FeydtiZtG2B5li3OfIVn/StobE0KpPBcY1i/avLvbcN6xuPeJHvrq+H/wATMMTLWXU89QY9Krdvsta5yahxPZKQSmYnkNAPsoU57V/4i272Ge1ZVw7wCxiAvMDWZNcwVZMVaT2XukRkIcfA9STyo+x2SuR4mQkaSQZjaPSiVU7WCYglVJjeB+FaXrcNBO0Tp5a/A1c14ffw7TaKtPtKR4SKzjXBe+HeC26XI5MhU++Z98UKp2OsoFXKTmnXmNtwaCVadPwokakyp2O1RYbAkOMwzAcgSPuoqK7ZUAgOD6GZoMRzp/f4erHw2yB1Df0oi32ZeJUErzBXX7daFIcEUjXeZ5ffTJcEt+BbABAMknTrOmg++pzwFpmBH8IP9mm/DuDtabOmo6/+dv68qFUtgVCyNM2afSBHypvjrqG2QABOsjnqPh6U8udmizP7ORjmCkwQf9MiKjbshciFZSOk0KrnD3AuKWAgTvtqKb3MQpVoMaHbWjcH2XuIWNy33mhA8a6e7TWtE7N6QVa1PNj4fSY+0iiVTbK1PjljIOiifUkmrKnYu6Whblv40/t9nhkFtrSkEQWziY5nbehVOwGIQKFPx69Km43eBtIg3Jnly5+utXLB9nrdrRLt1OoBBU+oOlaYvs+jgg5W1+ioY+czQqu8PuXEtqpS5IHIH3fKsqwYbs2AoCviFHIC7AHpFe0Wr9ftjoPhUKYdPort0FZWVGBFiys+yOfIVi4dPor8BWVlawQX8Kn0F+qK9OHSR4V+A6CsrKgxbCx7I9o8h1NT3LS5ToPhWVlBgsrp4R8BWGysHwjboKysoNDYSPZX4CtXwyfQX6orKyqPPyS3HsL9UVIMMn0F+ArKygiGGT6C/AV62HTTwrt0HWsrKAb8jtz+rTf6I/CsvYO3H6tPqj8KysqAQ8Os6/orf1F/Co7fDrMj9Fb+ov4VlZQM1wVvL+rTn+yPwqRcMn0F5chWVlBA+Dt5m/Rpy/ZHn5VqMJbBMIuw/ZFeVlUa3MMk+wvwFbWsOn0V+A86ysoJTYWPZX4CgXtidh8K9rKiozbXTQb9PWiWsrr4Ry5CsrKD23h0n2V5chROFw6fRXc8h517WUDS1YWB4V+ArKysoP/Z">
            <a:hlinkClick r:id="rId2"/>
          </p:cNvPr>
          <p:cNvSpPr>
            <a:spLocks noChangeAspect="1" noChangeArrowheads="1"/>
          </p:cNvSpPr>
          <p:nvPr/>
        </p:nvSpPr>
        <p:spPr bwMode="auto">
          <a:xfrm>
            <a:off x="28575" y="-1371600"/>
            <a:ext cx="3810000" cy="28575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6148" name="Picture 4" descr="http://3.bp.blogspot.com/_bjqmGmHDb1w/SSp6cAKK09I/AAAAAAAABoI/7J-eJ8Xpgmo/s320/Great+Depression+World's+Highest+Standard+of+Living+Breadline.jpg">
            <a:hlinkClick r:id="rId3"/>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057400" y="1981200"/>
            <a:ext cx="5181600" cy="3886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206509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Picture G</a:t>
            </a:r>
            <a:endParaRPr lang="en-US" dirty="0"/>
          </a:p>
        </p:txBody>
      </p:sp>
      <p:pic>
        <p:nvPicPr>
          <p:cNvPr id="7170" name="Picture 2" descr="https://encrypted-tbn0.gstatic.com/images?q=tbn:ANd9GcTYDSZV974TfyIuh5iu-FJ53zHCOYVRtccfhht7_LGqJzqrpRZm">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057400" y="1882775"/>
            <a:ext cx="5334000" cy="35718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3443951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149</TotalTime>
  <Words>17</Words>
  <Application>Microsoft Office PowerPoint</Application>
  <PresentationFormat>On-screen Show (4:3)</PresentationFormat>
  <Paragraphs>35</Paragraphs>
  <Slides>8</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8</vt:i4>
      </vt:variant>
    </vt:vector>
  </HeadingPairs>
  <TitlesOfParts>
    <vt:vector size="11" baseType="lpstr">
      <vt:lpstr>Arial</vt:lpstr>
      <vt:lpstr>Calibri</vt:lpstr>
      <vt:lpstr>Office Theme</vt:lpstr>
      <vt:lpstr>Photo Story Directions</vt:lpstr>
      <vt:lpstr>Picture A</vt:lpstr>
      <vt:lpstr>Picture B</vt:lpstr>
      <vt:lpstr>Picture C</vt:lpstr>
      <vt:lpstr>Picture D</vt:lpstr>
      <vt:lpstr>Picture E</vt:lpstr>
      <vt:lpstr>Picture F</vt:lpstr>
      <vt:lpstr>Picture G</vt:lpstr>
    </vt:vector>
  </TitlesOfParts>
  <Company>Cabarrus County Schools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Picture A</dc:title>
  <dc:creator>Windows User</dc:creator>
  <cp:lastModifiedBy>Wilson, Heather M.</cp:lastModifiedBy>
  <cp:revision>16</cp:revision>
  <dcterms:created xsi:type="dcterms:W3CDTF">2013-11-18T13:37:46Z</dcterms:created>
  <dcterms:modified xsi:type="dcterms:W3CDTF">2018-03-21T16:42:42Z</dcterms:modified>
</cp:coreProperties>
</file>