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99"/>
  </p:handoutMasterIdLst>
  <p:sldIdLst>
    <p:sldId id="257" r:id="rId2"/>
    <p:sldId id="291" r:id="rId3"/>
    <p:sldId id="292" r:id="rId4"/>
    <p:sldId id="306" r:id="rId5"/>
    <p:sldId id="258" r:id="rId6"/>
    <p:sldId id="372" r:id="rId7"/>
    <p:sldId id="256" r:id="rId8"/>
    <p:sldId id="349" r:id="rId9"/>
    <p:sldId id="259" r:id="rId10"/>
    <p:sldId id="260" r:id="rId11"/>
    <p:sldId id="308" r:id="rId12"/>
    <p:sldId id="309" r:id="rId13"/>
    <p:sldId id="310" r:id="rId14"/>
    <p:sldId id="261" r:id="rId15"/>
    <p:sldId id="311" r:id="rId16"/>
    <p:sldId id="266" r:id="rId17"/>
    <p:sldId id="267" r:id="rId18"/>
    <p:sldId id="312" r:id="rId19"/>
    <p:sldId id="313" r:id="rId20"/>
    <p:sldId id="268" r:id="rId21"/>
    <p:sldId id="314" r:id="rId22"/>
    <p:sldId id="269" r:id="rId23"/>
    <p:sldId id="315" r:id="rId24"/>
    <p:sldId id="270" r:id="rId25"/>
    <p:sldId id="271" r:id="rId26"/>
    <p:sldId id="272" r:id="rId27"/>
    <p:sldId id="273" r:id="rId28"/>
    <p:sldId id="274" r:id="rId29"/>
    <p:sldId id="316" r:id="rId30"/>
    <p:sldId id="368" r:id="rId31"/>
    <p:sldId id="369" r:id="rId32"/>
    <p:sldId id="370" r:id="rId33"/>
    <p:sldId id="371" r:id="rId34"/>
    <p:sldId id="373" r:id="rId35"/>
    <p:sldId id="317" r:id="rId36"/>
    <p:sldId id="364" r:id="rId37"/>
    <p:sldId id="318" r:id="rId38"/>
    <p:sldId id="319" r:id="rId39"/>
    <p:sldId id="298" r:id="rId40"/>
    <p:sldId id="299" r:id="rId41"/>
    <p:sldId id="293" r:id="rId42"/>
    <p:sldId id="294" r:id="rId43"/>
    <p:sldId id="295" r:id="rId44"/>
    <p:sldId id="297" r:id="rId45"/>
    <p:sldId id="365" r:id="rId46"/>
    <p:sldId id="322" r:id="rId47"/>
    <p:sldId id="296" r:id="rId48"/>
    <p:sldId id="330" r:id="rId49"/>
    <p:sldId id="345" r:id="rId50"/>
    <p:sldId id="277" r:id="rId51"/>
    <p:sldId id="301" r:id="rId52"/>
    <p:sldId id="336" r:id="rId53"/>
    <p:sldId id="338" r:id="rId54"/>
    <p:sldId id="339" r:id="rId55"/>
    <p:sldId id="340" r:id="rId56"/>
    <p:sldId id="341" r:id="rId57"/>
    <p:sldId id="342" r:id="rId58"/>
    <p:sldId id="343" r:id="rId59"/>
    <p:sldId id="337" r:id="rId60"/>
    <p:sldId id="374" r:id="rId61"/>
    <p:sldId id="329" r:id="rId62"/>
    <p:sldId id="361" r:id="rId63"/>
    <p:sldId id="350" r:id="rId64"/>
    <p:sldId id="351" r:id="rId65"/>
    <p:sldId id="353" r:id="rId66"/>
    <p:sldId id="367" r:id="rId67"/>
    <p:sldId id="356" r:id="rId68"/>
    <p:sldId id="366" r:id="rId69"/>
    <p:sldId id="347" r:id="rId70"/>
    <p:sldId id="354" r:id="rId71"/>
    <p:sldId id="357" r:id="rId72"/>
    <p:sldId id="360" r:id="rId73"/>
    <p:sldId id="352" r:id="rId74"/>
    <p:sldId id="355" r:id="rId75"/>
    <p:sldId id="358" r:id="rId76"/>
    <p:sldId id="346" r:id="rId77"/>
    <p:sldId id="281" r:id="rId78"/>
    <p:sldId id="278" r:id="rId79"/>
    <p:sldId id="325" r:id="rId80"/>
    <p:sldId id="279" r:id="rId81"/>
    <p:sldId id="280" r:id="rId82"/>
    <p:sldId id="326" r:id="rId83"/>
    <p:sldId id="324" r:id="rId84"/>
    <p:sldId id="334" r:id="rId85"/>
    <p:sldId id="323" r:id="rId86"/>
    <p:sldId id="333" r:id="rId87"/>
    <p:sldId id="327" r:id="rId88"/>
    <p:sldId id="328" r:id="rId89"/>
    <p:sldId id="276" r:id="rId90"/>
    <p:sldId id="300" r:id="rId91"/>
    <p:sldId id="303" r:id="rId92"/>
    <p:sldId id="302" r:id="rId93"/>
    <p:sldId id="304" r:id="rId94"/>
    <p:sldId id="305" r:id="rId95"/>
    <p:sldId id="289" r:id="rId96"/>
    <p:sldId id="288" r:id="rId97"/>
    <p:sldId id="290" r:id="rId9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660"/>
  </p:normalViewPr>
  <p:slideViewPr>
    <p:cSldViewPr>
      <p:cViewPr varScale="1">
        <p:scale>
          <a:sx n="70" d="100"/>
          <a:sy n="70" d="100"/>
        </p:scale>
        <p:origin x="138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C9C035-58BF-4316-8830-19C7CB881BC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0D98BD1-B9D9-45E7-8B93-61F987E20A60}">
      <dgm:prSet phldrT="[Text]" custT="1"/>
      <dgm:spPr/>
      <dgm:t>
        <a:bodyPr/>
        <a:lstStyle/>
        <a:p>
          <a:r>
            <a:rPr lang="en-US" sz="2000" dirty="0" smtClean="0"/>
            <a:t>Goals of Progressivism </a:t>
          </a:r>
          <a:endParaRPr lang="en-US" sz="2000" dirty="0"/>
        </a:p>
      </dgm:t>
    </dgm:pt>
    <dgm:pt modelId="{3BCEA0FF-91ED-4EC6-BA93-D21E24086A6B}" type="parTrans" cxnId="{EC5EFF80-D448-4C8A-892B-21FD228CCA07}">
      <dgm:prSet/>
      <dgm:spPr/>
      <dgm:t>
        <a:bodyPr/>
        <a:lstStyle/>
        <a:p>
          <a:endParaRPr lang="en-US"/>
        </a:p>
      </dgm:t>
    </dgm:pt>
    <dgm:pt modelId="{9900B280-FFC4-4582-9794-F594DD1ED1F1}" type="sibTrans" cxnId="{EC5EFF80-D448-4C8A-892B-21FD228CCA07}">
      <dgm:prSet/>
      <dgm:spPr/>
      <dgm:t>
        <a:bodyPr/>
        <a:lstStyle/>
        <a:p>
          <a:endParaRPr lang="en-US"/>
        </a:p>
      </dgm:t>
    </dgm:pt>
    <dgm:pt modelId="{565AEB15-FAC8-418C-8FD6-039AE9AB6A45}">
      <dgm:prSet phldrT="[Text]"/>
      <dgm:spPr/>
      <dgm:t>
        <a:bodyPr/>
        <a:lstStyle/>
        <a:p>
          <a:r>
            <a:rPr lang="en-US" dirty="0" smtClean="0"/>
            <a:t>Goal: </a:t>
          </a:r>
          <a:endParaRPr lang="en-US" dirty="0"/>
        </a:p>
      </dgm:t>
    </dgm:pt>
    <dgm:pt modelId="{36B3B0CA-E8D2-4089-AE04-2D00E8B42A73}" type="parTrans" cxnId="{BE50043B-81CB-45CE-880C-0D0980284FD2}">
      <dgm:prSet/>
      <dgm:spPr/>
      <dgm:t>
        <a:bodyPr/>
        <a:lstStyle/>
        <a:p>
          <a:endParaRPr lang="en-US"/>
        </a:p>
      </dgm:t>
    </dgm:pt>
    <dgm:pt modelId="{0ADA2238-B02F-4F49-97D1-7808B5AAA115}" type="sibTrans" cxnId="{BE50043B-81CB-45CE-880C-0D0980284FD2}">
      <dgm:prSet/>
      <dgm:spPr/>
      <dgm:t>
        <a:bodyPr/>
        <a:lstStyle/>
        <a:p>
          <a:endParaRPr lang="en-US"/>
        </a:p>
      </dgm:t>
    </dgm:pt>
    <dgm:pt modelId="{03D2F27A-4A62-4E08-A5FB-00DB59DA2104}">
      <dgm:prSet phldrT="[Text]"/>
      <dgm:spPr/>
      <dgm:t>
        <a:bodyPr/>
        <a:lstStyle/>
        <a:p>
          <a:r>
            <a:rPr lang="en-US" dirty="0" smtClean="0"/>
            <a:t>Goal: </a:t>
          </a:r>
          <a:endParaRPr lang="en-US" dirty="0"/>
        </a:p>
      </dgm:t>
    </dgm:pt>
    <dgm:pt modelId="{17BB8D78-14A7-43CD-9ABC-FA06743FDB7B}" type="parTrans" cxnId="{DC7BBDD3-327F-4FF8-B67C-0DCD858E20F4}">
      <dgm:prSet/>
      <dgm:spPr/>
      <dgm:t>
        <a:bodyPr/>
        <a:lstStyle/>
        <a:p>
          <a:endParaRPr lang="en-US"/>
        </a:p>
      </dgm:t>
    </dgm:pt>
    <dgm:pt modelId="{D8851680-33A0-4196-8953-E765382021EE}" type="sibTrans" cxnId="{DC7BBDD3-327F-4FF8-B67C-0DCD858E20F4}">
      <dgm:prSet/>
      <dgm:spPr/>
      <dgm:t>
        <a:bodyPr/>
        <a:lstStyle/>
        <a:p>
          <a:endParaRPr lang="en-US"/>
        </a:p>
      </dgm:t>
    </dgm:pt>
    <dgm:pt modelId="{BCEC796C-8743-4C34-A511-73CF7A7E3977}">
      <dgm:prSet phldrT="[Text]"/>
      <dgm:spPr/>
      <dgm:t>
        <a:bodyPr/>
        <a:lstStyle/>
        <a:p>
          <a:r>
            <a:rPr lang="en-US" dirty="0" smtClean="0"/>
            <a:t>Goal: </a:t>
          </a:r>
          <a:endParaRPr lang="en-US" dirty="0"/>
        </a:p>
      </dgm:t>
    </dgm:pt>
    <dgm:pt modelId="{8E950AC4-7E11-41BB-BBA1-A996C389572E}" type="parTrans" cxnId="{107897CF-12BF-474D-941B-54BC004B7E16}">
      <dgm:prSet/>
      <dgm:spPr/>
      <dgm:t>
        <a:bodyPr/>
        <a:lstStyle/>
        <a:p>
          <a:endParaRPr lang="en-US"/>
        </a:p>
      </dgm:t>
    </dgm:pt>
    <dgm:pt modelId="{95293BBA-831A-461F-AE20-2D0BDE266AF4}" type="sibTrans" cxnId="{107897CF-12BF-474D-941B-54BC004B7E16}">
      <dgm:prSet/>
      <dgm:spPr/>
      <dgm:t>
        <a:bodyPr/>
        <a:lstStyle/>
        <a:p>
          <a:endParaRPr lang="en-US"/>
        </a:p>
      </dgm:t>
    </dgm:pt>
    <dgm:pt modelId="{CFF4B7AC-8FAB-470E-93B6-60A7D3DD257D}">
      <dgm:prSet/>
      <dgm:spPr/>
      <dgm:t>
        <a:bodyPr/>
        <a:lstStyle/>
        <a:p>
          <a:r>
            <a:rPr lang="en-US" dirty="0" smtClean="0"/>
            <a:t>Goal: </a:t>
          </a:r>
          <a:endParaRPr lang="en-US" dirty="0"/>
        </a:p>
      </dgm:t>
    </dgm:pt>
    <dgm:pt modelId="{4C0636CE-F024-4A96-999B-8526B9463AA9}" type="parTrans" cxnId="{AF4B56BB-FE84-47B4-B78D-C6552FA9380C}">
      <dgm:prSet/>
      <dgm:spPr/>
      <dgm:t>
        <a:bodyPr/>
        <a:lstStyle/>
        <a:p>
          <a:endParaRPr lang="en-US"/>
        </a:p>
      </dgm:t>
    </dgm:pt>
    <dgm:pt modelId="{99BE71DD-8D56-4582-8C92-1C66813B9881}" type="sibTrans" cxnId="{AF4B56BB-FE84-47B4-B78D-C6552FA9380C}">
      <dgm:prSet/>
      <dgm:spPr/>
      <dgm:t>
        <a:bodyPr/>
        <a:lstStyle/>
        <a:p>
          <a:endParaRPr lang="en-US"/>
        </a:p>
      </dgm:t>
    </dgm:pt>
    <dgm:pt modelId="{0CD7067E-737F-45F5-82A3-FF136FF35178}" type="asst">
      <dgm:prSet/>
      <dgm:spPr/>
      <dgm:t>
        <a:bodyPr/>
        <a:lstStyle/>
        <a:p>
          <a:r>
            <a:rPr lang="en-US" dirty="0" smtClean="0"/>
            <a:t>Examples:</a:t>
          </a:r>
          <a:endParaRPr lang="en-US" dirty="0"/>
        </a:p>
      </dgm:t>
    </dgm:pt>
    <dgm:pt modelId="{C82EE5C8-4ED4-48C6-843C-778FFBB2CF50}" type="parTrans" cxnId="{4E171422-9C57-49F5-B071-C6657DE1CA44}">
      <dgm:prSet/>
      <dgm:spPr/>
      <dgm:t>
        <a:bodyPr/>
        <a:lstStyle/>
        <a:p>
          <a:endParaRPr lang="en-US"/>
        </a:p>
      </dgm:t>
    </dgm:pt>
    <dgm:pt modelId="{F13B3C85-9FF8-40AE-AF51-F2F699E6DE70}" type="sibTrans" cxnId="{4E171422-9C57-49F5-B071-C6657DE1CA44}">
      <dgm:prSet/>
      <dgm:spPr/>
      <dgm:t>
        <a:bodyPr/>
        <a:lstStyle/>
        <a:p>
          <a:endParaRPr lang="en-US"/>
        </a:p>
      </dgm:t>
    </dgm:pt>
    <dgm:pt modelId="{5D4BA622-A553-4732-A6FD-817E6D1462BE}" type="asst">
      <dgm:prSet/>
      <dgm:spPr/>
      <dgm:t>
        <a:bodyPr/>
        <a:lstStyle/>
        <a:p>
          <a:r>
            <a:rPr lang="en-US" dirty="0" smtClean="0"/>
            <a:t>Examples:</a:t>
          </a:r>
          <a:endParaRPr lang="en-US" dirty="0"/>
        </a:p>
      </dgm:t>
    </dgm:pt>
    <dgm:pt modelId="{3E8D8C58-865B-46F4-8EF4-2F9A1087C6FC}" type="parTrans" cxnId="{13712451-9917-4799-9AE8-272B6B394DF4}">
      <dgm:prSet/>
      <dgm:spPr/>
      <dgm:t>
        <a:bodyPr/>
        <a:lstStyle/>
        <a:p>
          <a:endParaRPr lang="en-US"/>
        </a:p>
      </dgm:t>
    </dgm:pt>
    <dgm:pt modelId="{6A102F85-B2AB-4E79-BA43-05F3F31BFB0F}" type="sibTrans" cxnId="{13712451-9917-4799-9AE8-272B6B394DF4}">
      <dgm:prSet/>
      <dgm:spPr/>
      <dgm:t>
        <a:bodyPr/>
        <a:lstStyle/>
        <a:p>
          <a:endParaRPr lang="en-US"/>
        </a:p>
      </dgm:t>
    </dgm:pt>
    <dgm:pt modelId="{1C605AB0-B00A-498F-BBF9-E05F3BFE3A66}">
      <dgm:prSet/>
      <dgm:spPr/>
      <dgm:t>
        <a:bodyPr/>
        <a:lstStyle/>
        <a:p>
          <a:r>
            <a:rPr lang="en-US" dirty="0" smtClean="0"/>
            <a:t>Examples:</a:t>
          </a:r>
          <a:endParaRPr lang="en-US" dirty="0"/>
        </a:p>
      </dgm:t>
    </dgm:pt>
    <dgm:pt modelId="{E0475C03-33B4-43D2-A84D-E4A0D324340B}" type="parTrans" cxnId="{73D79DF7-3CD7-48D4-8587-2BEACFB342E4}">
      <dgm:prSet/>
      <dgm:spPr/>
      <dgm:t>
        <a:bodyPr/>
        <a:lstStyle/>
        <a:p>
          <a:endParaRPr lang="en-US"/>
        </a:p>
      </dgm:t>
    </dgm:pt>
    <dgm:pt modelId="{2C360334-51D8-46E8-84D0-616C744E41A2}" type="sibTrans" cxnId="{73D79DF7-3CD7-48D4-8587-2BEACFB342E4}">
      <dgm:prSet/>
      <dgm:spPr/>
      <dgm:t>
        <a:bodyPr/>
        <a:lstStyle/>
        <a:p>
          <a:endParaRPr lang="en-US"/>
        </a:p>
      </dgm:t>
    </dgm:pt>
    <dgm:pt modelId="{08867D0B-5D66-4178-BBCF-0DB7F496DC0E}">
      <dgm:prSet/>
      <dgm:spPr/>
      <dgm:t>
        <a:bodyPr/>
        <a:lstStyle/>
        <a:p>
          <a:r>
            <a:rPr lang="en-US" dirty="0" smtClean="0"/>
            <a:t>Examples:</a:t>
          </a:r>
          <a:endParaRPr lang="en-US" dirty="0"/>
        </a:p>
      </dgm:t>
    </dgm:pt>
    <dgm:pt modelId="{DACD8A61-5613-46B2-9517-F125F36B6C88}" type="parTrans" cxnId="{32B93705-A1AD-45E4-B6F2-BA51C0874BC0}">
      <dgm:prSet/>
      <dgm:spPr/>
      <dgm:t>
        <a:bodyPr/>
        <a:lstStyle/>
        <a:p>
          <a:endParaRPr lang="en-US"/>
        </a:p>
      </dgm:t>
    </dgm:pt>
    <dgm:pt modelId="{B7F1A430-E8D7-494D-A3D2-B1E458F65584}" type="sibTrans" cxnId="{32B93705-A1AD-45E4-B6F2-BA51C0874BC0}">
      <dgm:prSet/>
      <dgm:spPr/>
      <dgm:t>
        <a:bodyPr/>
        <a:lstStyle/>
        <a:p>
          <a:endParaRPr lang="en-US"/>
        </a:p>
      </dgm:t>
    </dgm:pt>
    <dgm:pt modelId="{426E5F01-A9C0-486A-A368-07885B56AF99}" type="pres">
      <dgm:prSet presAssocID="{D8C9C035-58BF-4316-8830-19C7CB881BCE}" presName="hierChild1" presStyleCnt="0">
        <dgm:presLayoutVars>
          <dgm:orgChart val="1"/>
          <dgm:chPref val="1"/>
          <dgm:dir/>
          <dgm:animOne val="branch"/>
          <dgm:animLvl val="lvl"/>
          <dgm:resizeHandles/>
        </dgm:presLayoutVars>
      </dgm:prSet>
      <dgm:spPr/>
      <dgm:t>
        <a:bodyPr/>
        <a:lstStyle/>
        <a:p>
          <a:endParaRPr lang="en-US"/>
        </a:p>
      </dgm:t>
    </dgm:pt>
    <dgm:pt modelId="{B8825104-B306-4E44-A2CC-531A2EBDA739}" type="pres">
      <dgm:prSet presAssocID="{70D98BD1-B9D9-45E7-8B93-61F987E20A60}" presName="hierRoot1" presStyleCnt="0">
        <dgm:presLayoutVars>
          <dgm:hierBranch val="init"/>
        </dgm:presLayoutVars>
      </dgm:prSet>
      <dgm:spPr/>
    </dgm:pt>
    <dgm:pt modelId="{99D7D8B7-F866-4A26-9535-F35B8A8BED14}" type="pres">
      <dgm:prSet presAssocID="{70D98BD1-B9D9-45E7-8B93-61F987E20A60}" presName="rootComposite1" presStyleCnt="0"/>
      <dgm:spPr/>
    </dgm:pt>
    <dgm:pt modelId="{8956728C-0135-4859-A164-8A6A90C5EBC0}" type="pres">
      <dgm:prSet presAssocID="{70D98BD1-B9D9-45E7-8B93-61F987E20A60}" presName="rootText1" presStyleLbl="node0" presStyleIdx="0" presStyleCnt="1" custScaleX="139397" custScaleY="333488">
        <dgm:presLayoutVars>
          <dgm:chPref val="3"/>
        </dgm:presLayoutVars>
      </dgm:prSet>
      <dgm:spPr/>
      <dgm:t>
        <a:bodyPr/>
        <a:lstStyle/>
        <a:p>
          <a:endParaRPr lang="en-US"/>
        </a:p>
      </dgm:t>
    </dgm:pt>
    <dgm:pt modelId="{D1D2B21D-9706-428D-A551-7C6CC2DEFE71}" type="pres">
      <dgm:prSet presAssocID="{70D98BD1-B9D9-45E7-8B93-61F987E20A60}" presName="rootConnector1" presStyleLbl="node1" presStyleIdx="0" presStyleCnt="0"/>
      <dgm:spPr/>
      <dgm:t>
        <a:bodyPr/>
        <a:lstStyle/>
        <a:p>
          <a:endParaRPr lang="en-US"/>
        </a:p>
      </dgm:t>
    </dgm:pt>
    <dgm:pt modelId="{571AA4CC-1CF3-4EF2-A5EB-89D8183FF655}" type="pres">
      <dgm:prSet presAssocID="{70D98BD1-B9D9-45E7-8B93-61F987E20A60}" presName="hierChild2" presStyleCnt="0"/>
      <dgm:spPr/>
    </dgm:pt>
    <dgm:pt modelId="{357BFC06-F63E-4F63-A093-1A82FCF9BF78}" type="pres">
      <dgm:prSet presAssocID="{36B3B0CA-E8D2-4089-AE04-2D00E8B42A73}" presName="Name37" presStyleLbl="parChTrans1D2" presStyleIdx="0" presStyleCnt="4"/>
      <dgm:spPr/>
      <dgm:t>
        <a:bodyPr/>
        <a:lstStyle/>
        <a:p>
          <a:endParaRPr lang="en-US"/>
        </a:p>
      </dgm:t>
    </dgm:pt>
    <dgm:pt modelId="{394103C1-E3BE-4314-A29D-98DF90F8C698}" type="pres">
      <dgm:prSet presAssocID="{565AEB15-FAC8-418C-8FD6-039AE9AB6A45}" presName="hierRoot2" presStyleCnt="0">
        <dgm:presLayoutVars>
          <dgm:hierBranch val="init"/>
        </dgm:presLayoutVars>
      </dgm:prSet>
      <dgm:spPr/>
    </dgm:pt>
    <dgm:pt modelId="{144C435D-C1DA-4E46-B659-C3F138B03C04}" type="pres">
      <dgm:prSet presAssocID="{565AEB15-FAC8-418C-8FD6-039AE9AB6A45}" presName="rootComposite" presStyleCnt="0"/>
      <dgm:spPr/>
    </dgm:pt>
    <dgm:pt modelId="{67138A6B-51BF-4B65-89D1-1710D6C8AF5F}" type="pres">
      <dgm:prSet presAssocID="{565AEB15-FAC8-418C-8FD6-039AE9AB6A45}" presName="rootText" presStyleLbl="node2" presStyleIdx="0" presStyleCnt="4">
        <dgm:presLayoutVars>
          <dgm:chPref val="3"/>
        </dgm:presLayoutVars>
      </dgm:prSet>
      <dgm:spPr/>
      <dgm:t>
        <a:bodyPr/>
        <a:lstStyle/>
        <a:p>
          <a:endParaRPr lang="en-US"/>
        </a:p>
      </dgm:t>
    </dgm:pt>
    <dgm:pt modelId="{DD36C712-2196-43E2-997A-C5F2FB8C345D}" type="pres">
      <dgm:prSet presAssocID="{565AEB15-FAC8-418C-8FD6-039AE9AB6A45}" presName="rootConnector" presStyleLbl="node2" presStyleIdx="0" presStyleCnt="4"/>
      <dgm:spPr/>
      <dgm:t>
        <a:bodyPr/>
        <a:lstStyle/>
        <a:p>
          <a:endParaRPr lang="en-US"/>
        </a:p>
      </dgm:t>
    </dgm:pt>
    <dgm:pt modelId="{695422BE-2BFF-453E-BC14-696950622E52}" type="pres">
      <dgm:prSet presAssocID="{565AEB15-FAC8-418C-8FD6-039AE9AB6A45}" presName="hierChild4" presStyleCnt="0"/>
      <dgm:spPr/>
    </dgm:pt>
    <dgm:pt modelId="{F424ED6C-F558-4D36-B061-E1A0C0BEA1ED}" type="pres">
      <dgm:prSet presAssocID="{565AEB15-FAC8-418C-8FD6-039AE9AB6A45}" presName="hierChild5" presStyleCnt="0"/>
      <dgm:spPr/>
    </dgm:pt>
    <dgm:pt modelId="{B5617EB3-45D1-415C-B7A8-D53FAFABAAB6}" type="pres">
      <dgm:prSet presAssocID="{C82EE5C8-4ED4-48C6-843C-778FFBB2CF50}" presName="Name111" presStyleLbl="parChTrans1D3" presStyleIdx="0" presStyleCnt="4"/>
      <dgm:spPr/>
      <dgm:t>
        <a:bodyPr/>
        <a:lstStyle/>
        <a:p>
          <a:endParaRPr lang="en-US"/>
        </a:p>
      </dgm:t>
    </dgm:pt>
    <dgm:pt modelId="{1A0620EF-E96B-4DF4-AB4F-2B30E4D8A2B7}" type="pres">
      <dgm:prSet presAssocID="{0CD7067E-737F-45F5-82A3-FF136FF35178}" presName="hierRoot3" presStyleCnt="0">
        <dgm:presLayoutVars>
          <dgm:hierBranch val="init"/>
        </dgm:presLayoutVars>
      </dgm:prSet>
      <dgm:spPr/>
    </dgm:pt>
    <dgm:pt modelId="{45A3A50F-BAA9-49FF-8651-0216AD43CE8A}" type="pres">
      <dgm:prSet presAssocID="{0CD7067E-737F-45F5-82A3-FF136FF35178}" presName="rootComposite3" presStyleCnt="0"/>
      <dgm:spPr/>
    </dgm:pt>
    <dgm:pt modelId="{0964AF7E-C397-482C-B2C2-53345C61DD89}" type="pres">
      <dgm:prSet presAssocID="{0CD7067E-737F-45F5-82A3-FF136FF35178}" presName="rootText3" presStyleLbl="asst2" presStyleIdx="0" presStyleCnt="2">
        <dgm:presLayoutVars>
          <dgm:chPref val="3"/>
        </dgm:presLayoutVars>
      </dgm:prSet>
      <dgm:spPr/>
      <dgm:t>
        <a:bodyPr/>
        <a:lstStyle/>
        <a:p>
          <a:endParaRPr lang="en-US"/>
        </a:p>
      </dgm:t>
    </dgm:pt>
    <dgm:pt modelId="{83DD1A77-C28C-4162-8E21-6A5388AAE06C}" type="pres">
      <dgm:prSet presAssocID="{0CD7067E-737F-45F5-82A3-FF136FF35178}" presName="rootConnector3" presStyleLbl="asst2" presStyleIdx="0" presStyleCnt="2"/>
      <dgm:spPr/>
      <dgm:t>
        <a:bodyPr/>
        <a:lstStyle/>
        <a:p>
          <a:endParaRPr lang="en-US"/>
        </a:p>
      </dgm:t>
    </dgm:pt>
    <dgm:pt modelId="{F916520A-6F16-4D78-8B70-167B8CE28C58}" type="pres">
      <dgm:prSet presAssocID="{0CD7067E-737F-45F5-82A3-FF136FF35178}" presName="hierChild6" presStyleCnt="0"/>
      <dgm:spPr/>
    </dgm:pt>
    <dgm:pt modelId="{78D6A74E-15D9-4D32-BB03-03BC71D8AFAF}" type="pres">
      <dgm:prSet presAssocID="{0CD7067E-737F-45F5-82A3-FF136FF35178}" presName="hierChild7" presStyleCnt="0"/>
      <dgm:spPr/>
    </dgm:pt>
    <dgm:pt modelId="{D0017B22-2F4C-41C3-9139-A2A0185D01EB}" type="pres">
      <dgm:prSet presAssocID="{17BB8D78-14A7-43CD-9ABC-FA06743FDB7B}" presName="Name37" presStyleLbl="parChTrans1D2" presStyleIdx="1" presStyleCnt="4"/>
      <dgm:spPr/>
      <dgm:t>
        <a:bodyPr/>
        <a:lstStyle/>
        <a:p>
          <a:endParaRPr lang="en-US"/>
        </a:p>
      </dgm:t>
    </dgm:pt>
    <dgm:pt modelId="{DC4D896D-8504-4C77-864B-3CFEC87DABBB}" type="pres">
      <dgm:prSet presAssocID="{03D2F27A-4A62-4E08-A5FB-00DB59DA2104}" presName="hierRoot2" presStyleCnt="0">
        <dgm:presLayoutVars>
          <dgm:hierBranch val="init"/>
        </dgm:presLayoutVars>
      </dgm:prSet>
      <dgm:spPr/>
    </dgm:pt>
    <dgm:pt modelId="{A47524FB-9AA7-42D0-9F2C-B46B6F365AA1}" type="pres">
      <dgm:prSet presAssocID="{03D2F27A-4A62-4E08-A5FB-00DB59DA2104}" presName="rootComposite" presStyleCnt="0"/>
      <dgm:spPr/>
    </dgm:pt>
    <dgm:pt modelId="{5F67F15B-78F3-4670-A08D-54D4896DC88D}" type="pres">
      <dgm:prSet presAssocID="{03D2F27A-4A62-4E08-A5FB-00DB59DA2104}" presName="rootText" presStyleLbl="node2" presStyleIdx="1" presStyleCnt="4">
        <dgm:presLayoutVars>
          <dgm:chPref val="3"/>
        </dgm:presLayoutVars>
      </dgm:prSet>
      <dgm:spPr/>
      <dgm:t>
        <a:bodyPr/>
        <a:lstStyle/>
        <a:p>
          <a:endParaRPr lang="en-US"/>
        </a:p>
      </dgm:t>
    </dgm:pt>
    <dgm:pt modelId="{CCB89FE7-CE00-4433-9340-C6342276D0C7}" type="pres">
      <dgm:prSet presAssocID="{03D2F27A-4A62-4E08-A5FB-00DB59DA2104}" presName="rootConnector" presStyleLbl="node2" presStyleIdx="1" presStyleCnt="4"/>
      <dgm:spPr/>
      <dgm:t>
        <a:bodyPr/>
        <a:lstStyle/>
        <a:p>
          <a:endParaRPr lang="en-US"/>
        </a:p>
      </dgm:t>
    </dgm:pt>
    <dgm:pt modelId="{5C8CEE50-A84F-4DFC-8273-D5D14D7D616B}" type="pres">
      <dgm:prSet presAssocID="{03D2F27A-4A62-4E08-A5FB-00DB59DA2104}" presName="hierChild4" presStyleCnt="0"/>
      <dgm:spPr/>
    </dgm:pt>
    <dgm:pt modelId="{1FA2A923-4C17-4291-8B72-14253516AC26}" type="pres">
      <dgm:prSet presAssocID="{03D2F27A-4A62-4E08-A5FB-00DB59DA2104}" presName="hierChild5" presStyleCnt="0"/>
      <dgm:spPr/>
    </dgm:pt>
    <dgm:pt modelId="{812A8A1B-08A5-4D8A-BB69-E713B572ABE5}" type="pres">
      <dgm:prSet presAssocID="{3E8D8C58-865B-46F4-8EF4-2F9A1087C6FC}" presName="Name111" presStyleLbl="parChTrans1D3" presStyleIdx="1" presStyleCnt="4"/>
      <dgm:spPr/>
      <dgm:t>
        <a:bodyPr/>
        <a:lstStyle/>
        <a:p>
          <a:endParaRPr lang="en-US"/>
        </a:p>
      </dgm:t>
    </dgm:pt>
    <dgm:pt modelId="{5F8C6914-BE22-47C3-81C7-4C47D8BCBFE0}" type="pres">
      <dgm:prSet presAssocID="{5D4BA622-A553-4732-A6FD-817E6D1462BE}" presName="hierRoot3" presStyleCnt="0">
        <dgm:presLayoutVars>
          <dgm:hierBranch val="init"/>
        </dgm:presLayoutVars>
      </dgm:prSet>
      <dgm:spPr/>
    </dgm:pt>
    <dgm:pt modelId="{F20846C7-4B38-4ED9-9C38-F43DCAF0651B}" type="pres">
      <dgm:prSet presAssocID="{5D4BA622-A553-4732-A6FD-817E6D1462BE}" presName="rootComposite3" presStyleCnt="0"/>
      <dgm:spPr/>
    </dgm:pt>
    <dgm:pt modelId="{D3DCB801-ACE5-46C2-8396-5279DA2FDCE8}" type="pres">
      <dgm:prSet presAssocID="{5D4BA622-A553-4732-A6FD-817E6D1462BE}" presName="rootText3" presStyleLbl="asst2" presStyleIdx="1" presStyleCnt="2" custLinFactNeighborX="3124" custLinFactNeighborY="12858">
        <dgm:presLayoutVars>
          <dgm:chPref val="3"/>
        </dgm:presLayoutVars>
      </dgm:prSet>
      <dgm:spPr/>
      <dgm:t>
        <a:bodyPr/>
        <a:lstStyle/>
        <a:p>
          <a:endParaRPr lang="en-US"/>
        </a:p>
      </dgm:t>
    </dgm:pt>
    <dgm:pt modelId="{18E58FD4-CAF9-4964-9A8B-F31B40677AB6}" type="pres">
      <dgm:prSet presAssocID="{5D4BA622-A553-4732-A6FD-817E6D1462BE}" presName="rootConnector3" presStyleLbl="asst2" presStyleIdx="1" presStyleCnt="2"/>
      <dgm:spPr/>
      <dgm:t>
        <a:bodyPr/>
        <a:lstStyle/>
        <a:p>
          <a:endParaRPr lang="en-US"/>
        </a:p>
      </dgm:t>
    </dgm:pt>
    <dgm:pt modelId="{9CEE0B79-44A8-4D06-973C-AFF74D17CC4B}" type="pres">
      <dgm:prSet presAssocID="{5D4BA622-A553-4732-A6FD-817E6D1462BE}" presName="hierChild6" presStyleCnt="0"/>
      <dgm:spPr/>
    </dgm:pt>
    <dgm:pt modelId="{ACD26E6D-AFF5-48C3-B55E-8F2DD1DFEED7}" type="pres">
      <dgm:prSet presAssocID="{5D4BA622-A553-4732-A6FD-817E6D1462BE}" presName="hierChild7" presStyleCnt="0"/>
      <dgm:spPr/>
    </dgm:pt>
    <dgm:pt modelId="{5B89156E-5694-4AC2-9F0B-3286101ADADD}" type="pres">
      <dgm:prSet presAssocID="{4C0636CE-F024-4A96-999B-8526B9463AA9}" presName="Name37" presStyleLbl="parChTrans1D2" presStyleIdx="2" presStyleCnt="4"/>
      <dgm:spPr/>
      <dgm:t>
        <a:bodyPr/>
        <a:lstStyle/>
        <a:p>
          <a:endParaRPr lang="en-US"/>
        </a:p>
      </dgm:t>
    </dgm:pt>
    <dgm:pt modelId="{21B4A3EF-9F43-45CB-8984-56266EAF9695}" type="pres">
      <dgm:prSet presAssocID="{CFF4B7AC-8FAB-470E-93B6-60A7D3DD257D}" presName="hierRoot2" presStyleCnt="0">
        <dgm:presLayoutVars>
          <dgm:hierBranch val="init"/>
        </dgm:presLayoutVars>
      </dgm:prSet>
      <dgm:spPr/>
    </dgm:pt>
    <dgm:pt modelId="{1BF41F02-CDAC-4DC0-B70F-C087C8B79792}" type="pres">
      <dgm:prSet presAssocID="{CFF4B7AC-8FAB-470E-93B6-60A7D3DD257D}" presName="rootComposite" presStyleCnt="0"/>
      <dgm:spPr/>
    </dgm:pt>
    <dgm:pt modelId="{40F5E1B3-3508-4398-BE7D-4C7F0471E1A5}" type="pres">
      <dgm:prSet presAssocID="{CFF4B7AC-8FAB-470E-93B6-60A7D3DD257D}" presName="rootText" presStyleLbl="node2" presStyleIdx="2" presStyleCnt="4">
        <dgm:presLayoutVars>
          <dgm:chPref val="3"/>
        </dgm:presLayoutVars>
      </dgm:prSet>
      <dgm:spPr/>
      <dgm:t>
        <a:bodyPr/>
        <a:lstStyle/>
        <a:p>
          <a:endParaRPr lang="en-US"/>
        </a:p>
      </dgm:t>
    </dgm:pt>
    <dgm:pt modelId="{42C766FF-36EE-4CC0-8317-0083F5A160A0}" type="pres">
      <dgm:prSet presAssocID="{CFF4B7AC-8FAB-470E-93B6-60A7D3DD257D}" presName="rootConnector" presStyleLbl="node2" presStyleIdx="2" presStyleCnt="4"/>
      <dgm:spPr/>
      <dgm:t>
        <a:bodyPr/>
        <a:lstStyle/>
        <a:p>
          <a:endParaRPr lang="en-US"/>
        </a:p>
      </dgm:t>
    </dgm:pt>
    <dgm:pt modelId="{6EF2DDD1-F664-44D9-AF54-65B79C6F8E8A}" type="pres">
      <dgm:prSet presAssocID="{CFF4B7AC-8FAB-470E-93B6-60A7D3DD257D}" presName="hierChild4" presStyleCnt="0"/>
      <dgm:spPr/>
    </dgm:pt>
    <dgm:pt modelId="{11FD0019-059E-4904-A8D5-A7CCD2626A26}" type="pres">
      <dgm:prSet presAssocID="{E0475C03-33B4-43D2-A84D-E4A0D324340B}" presName="Name37" presStyleLbl="parChTrans1D3" presStyleIdx="2" presStyleCnt="4"/>
      <dgm:spPr/>
      <dgm:t>
        <a:bodyPr/>
        <a:lstStyle/>
        <a:p>
          <a:endParaRPr lang="en-US"/>
        </a:p>
      </dgm:t>
    </dgm:pt>
    <dgm:pt modelId="{B1E3E07E-15C7-4587-B0D2-305A88664CDD}" type="pres">
      <dgm:prSet presAssocID="{1C605AB0-B00A-498F-BBF9-E05F3BFE3A66}" presName="hierRoot2" presStyleCnt="0">
        <dgm:presLayoutVars>
          <dgm:hierBranch val="init"/>
        </dgm:presLayoutVars>
      </dgm:prSet>
      <dgm:spPr/>
    </dgm:pt>
    <dgm:pt modelId="{05942EAD-6F78-4C1A-AB75-4A49574F637C}" type="pres">
      <dgm:prSet presAssocID="{1C605AB0-B00A-498F-BBF9-E05F3BFE3A66}" presName="rootComposite" presStyleCnt="0"/>
      <dgm:spPr/>
    </dgm:pt>
    <dgm:pt modelId="{45752E77-4826-4F45-86B1-5CA9704C598E}" type="pres">
      <dgm:prSet presAssocID="{1C605AB0-B00A-498F-BBF9-E05F3BFE3A66}" presName="rootText" presStyleLbl="node3" presStyleIdx="0" presStyleCnt="2">
        <dgm:presLayoutVars>
          <dgm:chPref val="3"/>
        </dgm:presLayoutVars>
      </dgm:prSet>
      <dgm:spPr/>
      <dgm:t>
        <a:bodyPr/>
        <a:lstStyle/>
        <a:p>
          <a:endParaRPr lang="en-US"/>
        </a:p>
      </dgm:t>
    </dgm:pt>
    <dgm:pt modelId="{5AB56A9D-6DDE-4FA8-BD27-94345F8E90BB}" type="pres">
      <dgm:prSet presAssocID="{1C605AB0-B00A-498F-BBF9-E05F3BFE3A66}" presName="rootConnector" presStyleLbl="node3" presStyleIdx="0" presStyleCnt="2"/>
      <dgm:spPr/>
      <dgm:t>
        <a:bodyPr/>
        <a:lstStyle/>
        <a:p>
          <a:endParaRPr lang="en-US"/>
        </a:p>
      </dgm:t>
    </dgm:pt>
    <dgm:pt modelId="{072D3747-9AEE-402C-B597-EF9529E2A200}" type="pres">
      <dgm:prSet presAssocID="{1C605AB0-B00A-498F-BBF9-E05F3BFE3A66}" presName="hierChild4" presStyleCnt="0"/>
      <dgm:spPr/>
    </dgm:pt>
    <dgm:pt modelId="{26E1338A-F7B3-4995-BD23-C52A568BB93A}" type="pres">
      <dgm:prSet presAssocID="{1C605AB0-B00A-498F-BBF9-E05F3BFE3A66}" presName="hierChild5" presStyleCnt="0"/>
      <dgm:spPr/>
    </dgm:pt>
    <dgm:pt modelId="{081DF53D-1306-4060-A5A4-37B23FB67C02}" type="pres">
      <dgm:prSet presAssocID="{CFF4B7AC-8FAB-470E-93B6-60A7D3DD257D}" presName="hierChild5" presStyleCnt="0"/>
      <dgm:spPr/>
    </dgm:pt>
    <dgm:pt modelId="{2110CDAC-B167-44E5-9E3E-9669715644F8}" type="pres">
      <dgm:prSet presAssocID="{8E950AC4-7E11-41BB-BBA1-A996C389572E}" presName="Name37" presStyleLbl="parChTrans1D2" presStyleIdx="3" presStyleCnt="4"/>
      <dgm:spPr/>
      <dgm:t>
        <a:bodyPr/>
        <a:lstStyle/>
        <a:p>
          <a:endParaRPr lang="en-US"/>
        </a:p>
      </dgm:t>
    </dgm:pt>
    <dgm:pt modelId="{C3E221E4-F7CB-4801-8D36-691C17D6B81E}" type="pres">
      <dgm:prSet presAssocID="{BCEC796C-8743-4C34-A511-73CF7A7E3977}" presName="hierRoot2" presStyleCnt="0">
        <dgm:presLayoutVars>
          <dgm:hierBranch val="init"/>
        </dgm:presLayoutVars>
      </dgm:prSet>
      <dgm:spPr/>
    </dgm:pt>
    <dgm:pt modelId="{4414DA26-AE63-4231-9AE8-38A10F40DD7B}" type="pres">
      <dgm:prSet presAssocID="{BCEC796C-8743-4C34-A511-73CF7A7E3977}" presName="rootComposite" presStyleCnt="0"/>
      <dgm:spPr/>
    </dgm:pt>
    <dgm:pt modelId="{938200E6-FB50-414F-AC78-3D806000CF1A}" type="pres">
      <dgm:prSet presAssocID="{BCEC796C-8743-4C34-A511-73CF7A7E3977}" presName="rootText" presStyleLbl="node2" presStyleIdx="3" presStyleCnt="4">
        <dgm:presLayoutVars>
          <dgm:chPref val="3"/>
        </dgm:presLayoutVars>
      </dgm:prSet>
      <dgm:spPr/>
      <dgm:t>
        <a:bodyPr/>
        <a:lstStyle/>
        <a:p>
          <a:endParaRPr lang="en-US"/>
        </a:p>
      </dgm:t>
    </dgm:pt>
    <dgm:pt modelId="{0CCD5615-62C5-4E9F-96BD-F4EDF5C6A5D0}" type="pres">
      <dgm:prSet presAssocID="{BCEC796C-8743-4C34-A511-73CF7A7E3977}" presName="rootConnector" presStyleLbl="node2" presStyleIdx="3" presStyleCnt="4"/>
      <dgm:spPr/>
      <dgm:t>
        <a:bodyPr/>
        <a:lstStyle/>
        <a:p>
          <a:endParaRPr lang="en-US"/>
        </a:p>
      </dgm:t>
    </dgm:pt>
    <dgm:pt modelId="{25C9C66F-18BC-4230-A843-D5ED5FB5842A}" type="pres">
      <dgm:prSet presAssocID="{BCEC796C-8743-4C34-A511-73CF7A7E3977}" presName="hierChild4" presStyleCnt="0"/>
      <dgm:spPr/>
    </dgm:pt>
    <dgm:pt modelId="{B0E61882-AB9B-4D5E-89DE-3CE2C077B642}" type="pres">
      <dgm:prSet presAssocID="{DACD8A61-5613-46B2-9517-F125F36B6C88}" presName="Name37" presStyleLbl="parChTrans1D3" presStyleIdx="3" presStyleCnt="4"/>
      <dgm:spPr/>
      <dgm:t>
        <a:bodyPr/>
        <a:lstStyle/>
        <a:p>
          <a:endParaRPr lang="en-US"/>
        </a:p>
      </dgm:t>
    </dgm:pt>
    <dgm:pt modelId="{034D1FDF-E08F-436F-9615-6F1E4F0F9947}" type="pres">
      <dgm:prSet presAssocID="{08867D0B-5D66-4178-BBCF-0DB7F496DC0E}" presName="hierRoot2" presStyleCnt="0">
        <dgm:presLayoutVars>
          <dgm:hierBranch val="init"/>
        </dgm:presLayoutVars>
      </dgm:prSet>
      <dgm:spPr/>
    </dgm:pt>
    <dgm:pt modelId="{566CAA4E-7EF2-4424-B506-40A7E6F18703}" type="pres">
      <dgm:prSet presAssocID="{08867D0B-5D66-4178-BBCF-0DB7F496DC0E}" presName="rootComposite" presStyleCnt="0"/>
      <dgm:spPr/>
    </dgm:pt>
    <dgm:pt modelId="{7B7720E9-D38E-42EE-8E72-5ED6B1A311A8}" type="pres">
      <dgm:prSet presAssocID="{08867D0B-5D66-4178-BBCF-0DB7F496DC0E}" presName="rootText" presStyleLbl="node3" presStyleIdx="1" presStyleCnt="2">
        <dgm:presLayoutVars>
          <dgm:chPref val="3"/>
        </dgm:presLayoutVars>
      </dgm:prSet>
      <dgm:spPr/>
      <dgm:t>
        <a:bodyPr/>
        <a:lstStyle/>
        <a:p>
          <a:endParaRPr lang="en-US"/>
        </a:p>
      </dgm:t>
    </dgm:pt>
    <dgm:pt modelId="{91390575-B4CB-43BF-923A-C9D3BEB90E7A}" type="pres">
      <dgm:prSet presAssocID="{08867D0B-5D66-4178-BBCF-0DB7F496DC0E}" presName="rootConnector" presStyleLbl="node3" presStyleIdx="1" presStyleCnt="2"/>
      <dgm:spPr/>
      <dgm:t>
        <a:bodyPr/>
        <a:lstStyle/>
        <a:p>
          <a:endParaRPr lang="en-US"/>
        </a:p>
      </dgm:t>
    </dgm:pt>
    <dgm:pt modelId="{9C353B52-0BE6-4B56-B6D1-2CBC03DF5E06}" type="pres">
      <dgm:prSet presAssocID="{08867D0B-5D66-4178-BBCF-0DB7F496DC0E}" presName="hierChild4" presStyleCnt="0"/>
      <dgm:spPr/>
    </dgm:pt>
    <dgm:pt modelId="{AD372829-EE17-42F5-9A96-9E07E691BECD}" type="pres">
      <dgm:prSet presAssocID="{08867D0B-5D66-4178-BBCF-0DB7F496DC0E}" presName="hierChild5" presStyleCnt="0"/>
      <dgm:spPr/>
    </dgm:pt>
    <dgm:pt modelId="{031A105B-48CA-42B7-AD77-C6705D1E9970}" type="pres">
      <dgm:prSet presAssocID="{BCEC796C-8743-4C34-A511-73CF7A7E3977}" presName="hierChild5" presStyleCnt="0"/>
      <dgm:spPr/>
    </dgm:pt>
    <dgm:pt modelId="{3D05F638-4482-4505-A741-2391130E3CAD}" type="pres">
      <dgm:prSet presAssocID="{70D98BD1-B9D9-45E7-8B93-61F987E20A60}" presName="hierChild3" presStyleCnt="0"/>
      <dgm:spPr/>
    </dgm:pt>
  </dgm:ptLst>
  <dgm:cxnLst>
    <dgm:cxn modelId="{D5751018-2D83-42C0-911C-75968242CC73}" type="presOf" srcId="{D8C9C035-58BF-4316-8830-19C7CB881BCE}" destId="{426E5F01-A9C0-486A-A368-07885B56AF99}" srcOrd="0" destOrd="0" presId="urn:microsoft.com/office/officeart/2005/8/layout/orgChart1"/>
    <dgm:cxn modelId="{EF20CB12-34F5-48DB-8D51-679A7D1ABBC4}" type="presOf" srcId="{70D98BD1-B9D9-45E7-8B93-61F987E20A60}" destId="{D1D2B21D-9706-428D-A551-7C6CC2DEFE71}" srcOrd="1" destOrd="0" presId="urn:microsoft.com/office/officeart/2005/8/layout/orgChart1"/>
    <dgm:cxn modelId="{7ED950D3-5F11-41FA-B25B-47478666B037}" type="presOf" srcId="{BCEC796C-8743-4C34-A511-73CF7A7E3977}" destId="{938200E6-FB50-414F-AC78-3D806000CF1A}" srcOrd="0" destOrd="0" presId="urn:microsoft.com/office/officeart/2005/8/layout/orgChart1"/>
    <dgm:cxn modelId="{BE119473-A875-4C20-AF33-BD830912A6FF}" type="presOf" srcId="{0CD7067E-737F-45F5-82A3-FF136FF35178}" destId="{0964AF7E-C397-482C-B2C2-53345C61DD89}" srcOrd="0" destOrd="0" presId="urn:microsoft.com/office/officeart/2005/8/layout/orgChart1"/>
    <dgm:cxn modelId="{30C8FB23-A814-4FB5-9400-97A61C594731}" type="presOf" srcId="{5D4BA622-A553-4732-A6FD-817E6D1462BE}" destId="{18E58FD4-CAF9-4964-9A8B-F31B40677AB6}" srcOrd="1" destOrd="0" presId="urn:microsoft.com/office/officeart/2005/8/layout/orgChart1"/>
    <dgm:cxn modelId="{0D2DDF46-2EB1-45A4-863C-1D0B29500C1F}" type="presOf" srcId="{1C605AB0-B00A-498F-BBF9-E05F3BFE3A66}" destId="{45752E77-4826-4F45-86B1-5CA9704C598E}" srcOrd="0" destOrd="0" presId="urn:microsoft.com/office/officeart/2005/8/layout/orgChart1"/>
    <dgm:cxn modelId="{107897CF-12BF-474D-941B-54BC004B7E16}" srcId="{70D98BD1-B9D9-45E7-8B93-61F987E20A60}" destId="{BCEC796C-8743-4C34-A511-73CF7A7E3977}" srcOrd="3" destOrd="0" parTransId="{8E950AC4-7E11-41BB-BBA1-A996C389572E}" sibTransId="{95293BBA-831A-461F-AE20-2D0BDE266AF4}"/>
    <dgm:cxn modelId="{9399AA56-CA6F-45DD-88E4-51CBDAC1007F}" type="presOf" srcId="{CFF4B7AC-8FAB-470E-93B6-60A7D3DD257D}" destId="{40F5E1B3-3508-4398-BE7D-4C7F0471E1A5}" srcOrd="0" destOrd="0" presId="urn:microsoft.com/office/officeart/2005/8/layout/orgChart1"/>
    <dgm:cxn modelId="{2836ED0F-907F-42FD-9D6B-05EA160A6E35}" type="presOf" srcId="{0CD7067E-737F-45F5-82A3-FF136FF35178}" destId="{83DD1A77-C28C-4162-8E21-6A5388AAE06C}" srcOrd="1" destOrd="0" presId="urn:microsoft.com/office/officeart/2005/8/layout/orgChart1"/>
    <dgm:cxn modelId="{32B93705-A1AD-45E4-B6F2-BA51C0874BC0}" srcId="{BCEC796C-8743-4C34-A511-73CF7A7E3977}" destId="{08867D0B-5D66-4178-BBCF-0DB7F496DC0E}" srcOrd="0" destOrd="0" parTransId="{DACD8A61-5613-46B2-9517-F125F36B6C88}" sibTransId="{B7F1A430-E8D7-494D-A3D2-B1E458F65584}"/>
    <dgm:cxn modelId="{824D2F7B-1616-4A8B-8FF0-A37D953C38A5}" type="presOf" srcId="{565AEB15-FAC8-418C-8FD6-039AE9AB6A45}" destId="{DD36C712-2196-43E2-997A-C5F2FB8C345D}" srcOrd="1" destOrd="0" presId="urn:microsoft.com/office/officeart/2005/8/layout/orgChart1"/>
    <dgm:cxn modelId="{6B740C61-DD74-4A5C-9B1E-E3E725ECA654}" type="presOf" srcId="{8E950AC4-7E11-41BB-BBA1-A996C389572E}" destId="{2110CDAC-B167-44E5-9E3E-9669715644F8}" srcOrd="0" destOrd="0" presId="urn:microsoft.com/office/officeart/2005/8/layout/orgChart1"/>
    <dgm:cxn modelId="{EB7B194D-2361-4B0D-992E-7279C0CAEEB1}" type="presOf" srcId="{565AEB15-FAC8-418C-8FD6-039AE9AB6A45}" destId="{67138A6B-51BF-4B65-89D1-1710D6C8AF5F}" srcOrd="0" destOrd="0" presId="urn:microsoft.com/office/officeart/2005/8/layout/orgChart1"/>
    <dgm:cxn modelId="{9DE60A03-434D-4C6E-B16F-4201140099F1}" type="presOf" srcId="{CFF4B7AC-8FAB-470E-93B6-60A7D3DD257D}" destId="{42C766FF-36EE-4CC0-8317-0083F5A160A0}" srcOrd="1" destOrd="0" presId="urn:microsoft.com/office/officeart/2005/8/layout/orgChart1"/>
    <dgm:cxn modelId="{0D63A8B0-572A-4344-8297-44851EEB405B}" type="presOf" srcId="{BCEC796C-8743-4C34-A511-73CF7A7E3977}" destId="{0CCD5615-62C5-4E9F-96BD-F4EDF5C6A5D0}" srcOrd="1" destOrd="0" presId="urn:microsoft.com/office/officeart/2005/8/layout/orgChart1"/>
    <dgm:cxn modelId="{7429DEAD-AFBC-42A8-8380-E659559E5AAB}" type="presOf" srcId="{70D98BD1-B9D9-45E7-8B93-61F987E20A60}" destId="{8956728C-0135-4859-A164-8A6A90C5EBC0}" srcOrd="0" destOrd="0" presId="urn:microsoft.com/office/officeart/2005/8/layout/orgChart1"/>
    <dgm:cxn modelId="{08F5380D-8954-4A82-83C9-486AF6927148}" type="presOf" srcId="{03D2F27A-4A62-4E08-A5FB-00DB59DA2104}" destId="{CCB89FE7-CE00-4433-9340-C6342276D0C7}" srcOrd="1" destOrd="0" presId="urn:microsoft.com/office/officeart/2005/8/layout/orgChart1"/>
    <dgm:cxn modelId="{DC7BBDD3-327F-4FF8-B67C-0DCD858E20F4}" srcId="{70D98BD1-B9D9-45E7-8B93-61F987E20A60}" destId="{03D2F27A-4A62-4E08-A5FB-00DB59DA2104}" srcOrd="1" destOrd="0" parTransId="{17BB8D78-14A7-43CD-9ABC-FA06743FDB7B}" sibTransId="{D8851680-33A0-4196-8953-E765382021EE}"/>
    <dgm:cxn modelId="{AF4B56BB-FE84-47B4-B78D-C6552FA9380C}" srcId="{70D98BD1-B9D9-45E7-8B93-61F987E20A60}" destId="{CFF4B7AC-8FAB-470E-93B6-60A7D3DD257D}" srcOrd="2" destOrd="0" parTransId="{4C0636CE-F024-4A96-999B-8526B9463AA9}" sibTransId="{99BE71DD-8D56-4582-8C92-1C66813B9881}"/>
    <dgm:cxn modelId="{E59B7971-8BCA-4970-9E48-AACAD61B0FB6}" type="presOf" srcId="{17BB8D78-14A7-43CD-9ABC-FA06743FDB7B}" destId="{D0017B22-2F4C-41C3-9139-A2A0185D01EB}" srcOrd="0" destOrd="0" presId="urn:microsoft.com/office/officeart/2005/8/layout/orgChart1"/>
    <dgm:cxn modelId="{BE50043B-81CB-45CE-880C-0D0980284FD2}" srcId="{70D98BD1-B9D9-45E7-8B93-61F987E20A60}" destId="{565AEB15-FAC8-418C-8FD6-039AE9AB6A45}" srcOrd="0" destOrd="0" parTransId="{36B3B0CA-E8D2-4089-AE04-2D00E8B42A73}" sibTransId="{0ADA2238-B02F-4F49-97D1-7808B5AAA115}"/>
    <dgm:cxn modelId="{13712451-9917-4799-9AE8-272B6B394DF4}" srcId="{03D2F27A-4A62-4E08-A5FB-00DB59DA2104}" destId="{5D4BA622-A553-4732-A6FD-817E6D1462BE}" srcOrd="0" destOrd="0" parTransId="{3E8D8C58-865B-46F4-8EF4-2F9A1087C6FC}" sibTransId="{6A102F85-B2AB-4E79-BA43-05F3F31BFB0F}"/>
    <dgm:cxn modelId="{B571D93E-DD6C-4D61-A55E-C0B2F77E1783}" type="presOf" srcId="{E0475C03-33B4-43D2-A84D-E4A0D324340B}" destId="{11FD0019-059E-4904-A8D5-A7CCD2626A26}" srcOrd="0" destOrd="0" presId="urn:microsoft.com/office/officeart/2005/8/layout/orgChart1"/>
    <dgm:cxn modelId="{A04A1416-C9CF-4652-BE07-AA9B7B5D86D2}" type="presOf" srcId="{08867D0B-5D66-4178-BBCF-0DB7F496DC0E}" destId="{91390575-B4CB-43BF-923A-C9D3BEB90E7A}" srcOrd="1" destOrd="0" presId="urn:microsoft.com/office/officeart/2005/8/layout/orgChart1"/>
    <dgm:cxn modelId="{7EFC28B1-2A45-4FA3-8383-6C977C5F6C86}" type="presOf" srcId="{1C605AB0-B00A-498F-BBF9-E05F3BFE3A66}" destId="{5AB56A9D-6DDE-4FA8-BD27-94345F8E90BB}" srcOrd="1" destOrd="0" presId="urn:microsoft.com/office/officeart/2005/8/layout/orgChart1"/>
    <dgm:cxn modelId="{73D79DF7-3CD7-48D4-8587-2BEACFB342E4}" srcId="{CFF4B7AC-8FAB-470E-93B6-60A7D3DD257D}" destId="{1C605AB0-B00A-498F-BBF9-E05F3BFE3A66}" srcOrd="0" destOrd="0" parTransId="{E0475C03-33B4-43D2-A84D-E4A0D324340B}" sibTransId="{2C360334-51D8-46E8-84D0-616C744E41A2}"/>
    <dgm:cxn modelId="{0F721DA2-C99B-4B96-86B1-8FD57809132B}" type="presOf" srcId="{5D4BA622-A553-4732-A6FD-817E6D1462BE}" destId="{D3DCB801-ACE5-46C2-8396-5279DA2FDCE8}" srcOrd="0" destOrd="0" presId="urn:microsoft.com/office/officeart/2005/8/layout/orgChart1"/>
    <dgm:cxn modelId="{EC5EFF80-D448-4C8A-892B-21FD228CCA07}" srcId="{D8C9C035-58BF-4316-8830-19C7CB881BCE}" destId="{70D98BD1-B9D9-45E7-8B93-61F987E20A60}" srcOrd="0" destOrd="0" parTransId="{3BCEA0FF-91ED-4EC6-BA93-D21E24086A6B}" sibTransId="{9900B280-FFC4-4582-9794-F594DD1ED1F1}"/>
    <dgm:cxn modelId="{10C03FA0-BBA9-46FF-BC47-7677B154911E}" type="presOf" srcId="{4C0636CE-F024-4A96-999B-8526B9463AA9}" destId="{5B89156E-5694-4AC2-9F0B-3286101ADADD}" srcOrd="0" destOrd="0" presId="urn:microsoft.com/office/officeart/2005/8/layout/orgChart1"/>
    <dgm:cxn modelId="{1D4ABAA1-DA4D-45CF-80C5-CB94FDF1F226}" type="presOf" srcId="{C82EE5C8-4ED4-48C6-843C-778FFBB2CF50}" destId="{B5617EB3-45D1-415C-B7A8-D53FAFABAAB6}" srcOrd="0" destOrd="0" presId="urn:microsoft.com/office/officeart/2005/8/layout/orgChart1"/>
    <dgm:cxn modelId="{79908474-4BE5-4DDF-863F-0493BDF18162}" type="presOf" srcId="{3E8D8C58-865B-46F4-8EF4-2F9A1087C6FC}" destId="{812A8A1B-08A5-4D8A-BB69-E713B572ABE5}" srcOrd="0" destOrd="0" presId="urn:microsoft.com/office/officeart/2005/8/layout/orgChart1"/>
    <dgm:cxn modelId="{E12E70CA-FBD0-4918-9A80-0D830683AC67}" type="presOf" srcId="{DACD8A61-5613-46B2-9517-F125F36B6C88}" destId="{B0E61882-AB9B-4D5E-89DE-3CE2C077B642}" srcOrd="0" destOrd="0" presId="urn:microsoft.com/office/officeart/2005/8/layout/orgChart1"/>
    <dgm:cxn modelId="{5D2D49A9-CBFD-4DB6-A0C9-4C8AA66DA054}" type="presOf" srcId="{08867D0B-5D66-4178-BBCF-0DB7F496DC0E}" destId="{7B7720E9-D38E-42EE-8E72-5ED6B1A311A8}" srcOrd="0" destOrd="0" presId="urn:microsoft.com/office/officeart/2005/8/layout/orgChart1"/>
    <dgm:cxn modelId="{3101B745-E5B3-4915-81B8-62E40D824ECB}" type="presOf" srcId="{36B3B0CA-E8D2-4089-AE04-2D00E8B42A73}" destId="{357BFC06-F63E-4F63-A093-1A82FCF9BF78}" srcOrd="0" destOrd="0" presId="urn:microsoft.com/office/officeart/2005/8/layout/orgChart1"/>
    <dgm:cxn modelId="{4E171422-9C57-49F5-B071-C6657DE1CA44}" srcId="{565AEB15-FAC8-418C-8FD6-039AE9AB6A45}" destId="{0CD7067E-737F-45F5-82A3-FF136FF35178}" srcOrd="0" destOrd="0" parTransId="{C82EE5C8-4ED4-48C6-843C-778FFBB2CF50}" sibTransId="{F13B3C85-9FF8-40AE-AF51-F2F699E6DE70}"/>
    <dgm:cxn modelId="{1C6E4D96-693B-4A1E-8BAA-5C7CC9F97118}" type="presOf" srcId="{03D2F27A-4A62-4E08-A5FB-00DB59DA2104}" destId="{5F67F15B-78F3-4670-A08D-54D4896DC88D}" srcOrd="0" destOrd="0" presId="urn:microsoft.com/office/officeart/2005/8/layout/orgChart1"/>
    <dgm:cxn modelId="{75034F2F-4B36-4B82-B1D9-E38D0FA051B7}" type="presParOf" srcId="{426E5F01-A9C0-486A-A368-07885B56AF99}" destId="{B8825104-B306-4E44-A2CC-531A2EBDA739}" srcOrd="0" destOrd="0" presId="urn:microsoft.com/office/officeart/2005/8/layout/orgChart1"/>
    <dgm:cxn modelId="{FEBD82F9-520B-4694-B207-03871BB75246}" type="presParOf" srcId="{B8825104-B306-4E44-A2CC-531A2EBDA739}" destId="{99D7D8B7-F866-4A26-9535-F35B8A8BED14}" srcOrd="0" destOrd="0" presId="urn:microsoft.com/office/officeart/2005/8/layout/orgChart1"/>
    <dgm:cxn modelId="{3BF60B23-52F5-4A8A-98EE-0F6CBE728788}" type="presParOf" srcId="{99D7D8B7-F866-4A26-9535-F35B8A8BED14}" destId="{8956728C-0135-4859-A164-8A6A90C5EBC0}" srcOrd="0" destOrd="0" presId="urn:microsoft.com/office/officeart/2005/8/layout/orgChart1"/>
    <dgm:cxn modelId="{34D39445-1997-4E0F-ABFD-442F8E15E221}" type="presParOf" srcId="{99D7D8B7-F866-4A26-9535-F35B8A8BED14}" destId="{D1D2B21D-9706-428D-A551-7C6CC2DEFE71}" srcOrd="1" destOrd="0" presId="urn:microsoft.com/office/officeart/2005/8/layout/orgChart1"/>
    <dgm:cxn modelId="{5B1E3519-50E3-4293-957B-18E1458F83B7}" type="presParOf" srcId="{B8825104-B306-4E44-A2CC-531A2EBDA739}" destId="{571AA4CC-1CF3-4EF2-A5EB-89D8183FF655}" srcOrd="1" destOrd="0" presId="urn:microsoft.com/office/officeart/2005/8/layout/orgChart1"/>
    <dgm:cxn modelId="{1D74F7C4-AFC1-44DB-9A81-7AA414FD2D10}" type="presParOf" srcId="{571AA4CC-1CF3-4EF2-A5EB-89D8183FF655}" destId="{357BFC06-F63E-4F63-A093-1A82FCF9BF78}" srcOrd="0" destOrd="0" presId="urn:microsoft.com/office/officeart/2005/8/layout/orgChart1"/>
    <dgm:cxn modelId="{F839C87B-885F-4C05-A280-768AD0C859F9}" type="presParOf" srcId="{571AA4CC-1CF3-4EF2-A5EB-89D8183FF655}" destId="{394103C1-E3BE-4314-A29D-98DF90F8C698}" srcOrd="1" destOrd="0" presId="urn:microsoft.com/office/officeart/2005/8/layout/orgChart1"/>
    <dgm:cxn modelId="{95297B06-2427-4DA2-8222-43F63C53EC27}" type="presParOf" srcId="{394103C1-E3BE-4314-A29D-98DF90F8C698}" destId="{144C435D-C1DA-4E46-B659-C3F138B03C04}" srcOrd="0" destOrd="0" presId="urn:microsoft.com/office/officeart/2005/8/layout/orgChart1"/>
    <dgm:cxn modelId="{97A16C7F-C289-4B5E-A0B1-D2CAAED25693}" type="presParOf" srcId="{144C435D-C1DA-4E46-B659-C3F138B03C04}" destId="{67138A6B-51BF-4B65-89D1-1710D6C8AF5F}" srcOrd="0" destOrd="0" presId="urn:microsoft.com/office/officeart/2005/8/layout/orgChart1"/>
    <dgm:cxn modelId="{A584A36B-6C24-4370-BD10-FD8A7DCBC1C6}" type="presParOf" srcId="{144C435D-C1DA-4E46-B659-C3F138B03C04}" destId="{DD36C712-2196-43E2-997A-C5F2FB8C345D}" srcOrd="1" destOrd="0" presId="urn:microsoft.com/office/officeart/2005/8/layout/orgChart1"/>
    <dgm:cxn modelId="{939CE359-9077-4AAB-A297-633544A57F6A}" type="presParOf" srcId="{394103C1-E3BE-4314-A29D-98DF90F8C698}" destId="{695422BE-2BFF-453E-BC14-696950622E52}" srcOrd="1" destOrd="0" presId="urn:microsoft.com/office/officeart/2005/8/layout/orgChart1"/>
    <dgm:cxn modelId="{EA4CD268-5A97-48E6-818C-224CB69F8A7A}" type="presParOf" srcId="{394103C1-E3BE-4314-A29D-98DF90F8C698}" destId="{F424ED6C-F558-4D36-B061-E1A0C0BEA1ED}" srcOrd="2" destOrd="0" presId="urn:microsoft.com/office/officeart/2005/8/layout/orgChart1"/>
    <dgm:cxn modelId="{6AE1A2D0-4B2C-4086-BDFA-2A943BB801FD}" type="presParOf" srcId="{F424ED6C-F558-4D36-B061-E1A0C0BEA1ED}" destId="{B5617EB3-45D1-415C-B7A8-D53FAFABAAB6}" srcOrd="0" destOrd="0" presId="urn:microsoft.com/office/officeart/2005/8/layout/orgChart1"/>
    <dgm:cxn modelId="{6F2F7654-9F12-4F73-91B0-A67F38C49D63}" type="presParOf" srcId="{F424ED6C-F558-4D36-B061-E1A0C0BEA1ED}" destId="{1A0620EF-E96B-4DF4-AB4F-2B30E4D8A2B7}" srcOrd="1" destOrd="0" presId="urn:microsoft.com/office/officeart/2005/8/layout/orgChart1"/>
    <dgm:cxn modelId="{E0493230-D863-4B76-8212-150058BDFF80}" type="presParOf" srcId="{1A0620EF-E96B-4DF4-AB4F-2B30E4D8A2B7}" destId="{45A3A50F-BAA9-49FF-8651-0216AD43CE8A}" srcOrd="0" destOrd="0" presId="urn:microsoft.com/office/officeart/2005/8/layout/orgChart1"/>
    <dgm:cxn modelId="{0735B9AA-AEF9-4BF0-A142-014780B7FE18}" type="presParOf" srcId="{45A3A50F-BAA9-49FF-8651-0216AD43CE8A}" destId="{0964AF7E-C397-482C-B2C2-53345C61DD89}" srcOrd="0" destOrd="0" presId="urn:microsoft.com/office/officeart/2005/8/layout/orgChart1"/>
    <dgm:cxn modelId="{4C6E9571-EFC3-4DAA-81E1-A2620A779F15}" type="presParOf" srcId="{45A3A50F-BAA9-49FF-8651-0216AD43CE8A}" destId="{83DD1A77-C28C-4162-8E21-6A5388AAE06C}" srcOrd="1" destOrd="0" presId="urn:microsoft.com/office/officeart/2005/8/layout/orgChart1"/>
    <dgm:cxn modelId="{A81DEA0C-48E7-46A2-A19E-F1A6650E3E8B}" type="presParOf" srcId="{1A0620EF-E96B-4DF4-AB4F-2B30E4D8A2B7}" destId="{F916520A-6F16-4D78-8B70-167B8CE28C58}" srcOrd="1" destOrd="0" presId="urn:microsoft.com/office/officeart/2005/8/layout/orgChart1"/>
    <dgm:cxn modelId="{B0EA93B7-9FFE-4B54-833E-B3D21F51AEE1}" type="presParOf" srcId="{1A0620EF-E96B-4DF4-AB4F-2B30E4D8A2B7}" destId="{78D6A74E-15D9-4D32-BB03-03BC71D8AFAF}" srcOrd="2" destOrd="0" presId="urn:microsoft.com/office/officeart/2005/8/layout/orgChart1"/>
    <dgm:cxn modelId="{EE4B47B6-FE11-4AF4-81CF-938FE9641E36}" type="presParOf" srcId="{571AA4CC-1CF3-4EF2-A5EB-89D8183FF655}" destId="{D0017B22-2F4C-41C3-9139-A2A0185D01EB}" srcOrd="2" destOrd="0" presId="urn:microsoft.com/office/officeart/2005/8/layout/orgChart1"/>
    <dgm:cxn modelId="{6288AE9A-13FA-44A7-9FC9-9DE3B20157C5}" type="presParOf" srcId="{571AA4CC-1CF3-4EF2-A5EB-89D8183FF655}" destId="{DC4D896D-8504-4C77-864B-3CFEC87DABBB}" srcOrd="3" destOrd="0" presId="urn:microsoft.com/office/officeart/2005/8/layout/orgChart1"/>
    <dgm:cxn modelId="{3F92406C-1635-4C8B-843F-CA81A2E4859C}" type="presParOf" srcId="{DC4D896D-8504-4C77-864B-3CFEC87DABBB}" destId="{A47524FB-9AA7-42D0-9F2C-B46B6F365AA1}" srcOrd="0" destOrd="0" presId="urn:microsoft.com/office/officeart/2005/8/layout/orgChart1"/>
    <dgm:cxn modelId="{AFF9A745-3C3B-4115-806C-42D01EF0F55C}" type="presParOf" srcId="{A47524FB-9AA7-42D0-9F2C-B46B6F365AA1}" destId="{5F67F15B-78F3-4670-A08D-54D4896DC88D}" srcOrd="0" destOrd="0" presId="urn:microsoft.com/office/officeart/2005/8/layout/orgChart1"/>
    <dgm:cxn modelId="{40DBF735-1656-424B-AE52-E4EEC8A4B7E0}" type="presParOf" srcId="{A47524FB-9AA7-42D0-9F2C-B46B6F365AA1}" destId="{CCB89FE7-CE00-4433-9340-C6342276D0C7}" srcOrd="1" destOrd="0" presId="urn:microsoft.com/office/officeart/2005/8/layout/orgChart1"/>
    <dgm:cxn modelId="{BA9F1C99-5A54-4CC8-A914-B4DD21167361}" type="presParOf" srcId="{DC4D896D-8504-4C77-864B-3CFEC87DABBB}" destId="{5C8CEE50-A84F-4DFC-8273-D5D14D7D616B}" srcOrd="1" destOrd="0" presId="urn:microsoft.com/office/officeart/2005/8/layout/orgChart1"/>
    <dgm:cxn modelId="{B2CB4E26-65A4-40B2-985B-CAA13C248761}" type="presParOf" srcId="{DC4D896D-8504-4C77-864B-3CFEC87DABBB}" destId="{1FA2A923-4C17-4291-8B72-14253516AC26}" srcOrd="2" destOrd="0" presId="urn:microsoft.com/office/officeart/2005/8/layout/orgChart1"/>
    <dgm:cxn modelId="{05028AA5-FBFE-4E29-BED1-D25557AB65F4}" type="presParOf" srcId="{1FA2A923-4C17-4291-8B72-14253516AC26}" destId="{812A8A1B-08A5-4D8A-BB69-E713B572ABE5}" srcOrd="0" destOrd="0" presId="urn:microsoft.com/office/officeart/2005/8/layout/orgChart1"/>
    <dgm:cxn modelId="{B6634634-B30F-43E2-8455-D2E9BF92DADA}" type="presParOf" srcId="{1FA2A923-4C17-4291-8B72-14253516AC26}" destId="{5F8C6914-BE22-47C3-81C7-4C47D8BCBFE0}" srcOrd="1" destOrd="0" presId="urn:microsoft.com/office/officeart/2005/8/layout/orgChart1"/>
    <dgm:cxn modelId="{8CCBC9FD-D3E4-4886-8AF5-CA0362CB26B0}" type="presParOf" srcId="{5F8C6914-BE22-47C3-81C7-4C47D8BCBFE0}" destId="{F20846C7-4B38-4ED9-9C38-F43DCAF0651B}" srcOrd="0" destOrd="0" presId="urn:microsoft.com/office/officeart/2005/8/layout/orgChart1"/>
    <dgm:cxn modelId="{E1865984-A52A-4B94-8A7F-63054636FFD4}" type="presParOf" srcId="{F20846C7-4B38-4ED9-9C38-F43DCAF0651B}" destId="{D3DCB801-ACE5-46C2-8396-5279DA2FDCE8}" srcOrd="0" destOrd="0" presId="urn:microsoft.com/office/officeart/2005/8/layout/orgChart1"/>
    <dgm:cxn modelId="{82A415FA-08C6-4A66-BD05-E5FF3C24CB61}" type="presParOf" srcId="{F20846C7-4B38-4ED9-9C38-F43DCAF0651B}" destId="{18E58FD4-CAF9-4964-9A8B-F31B40677AB6}" srcOrd="1" destOrd="0" presId="urn:microsoft.com/office/officeart/2005/8/layout/orgChart1"/>
    <dgm:cxn modelId="{A6E4A4A6-9B76-4DA1-9AAC-F8064F4CB14D}" type="presParOf" srcId="{5F8C6914-BE22-47C3-81C7-4C47D8BCBFE0}" destId="{9CEE0B79-44A8-4D06-973C-AFF74D17CC4B}" srcOrd="1" destOrd="0" presId="urn:microsoft.com/office/officeart/2005/8/layout/orgChart1"/>
    <dgm:cxn modelId="{93263527-D69C-4733-89C2-D5ADBBCC20EA}" type="presParOf" srcId="{5F8C6914-BE22-47C3-81C7-4C47D8BCBFE0}" destId="{ACD26E6D-AFF5-48C3-B55E-8F2DD1DFEED7}" srcOrd="2" destOrd="0" presId="urn:microsoft.com/office/officeart/2005/8/layout/orgChart1"/>
    <dgm:cxn modelId="{AAD4122D-78F1-463B-97A5-C3DFB2B5E935}" type="presParOf" srcId="{571AA4CC-1CF3-4EF2-A5EB-89D8183FF655}" destId="{5B89156E-5694-4AC2-9F0B-3286101ADADD}" srcOrd="4" destOrd="0" presId="urn:microsoft.com/office/officeart/2005/8/layout/orgChart1"/>
    <dgm:cxn modelId="{727C613F-2DA6-4954-99C6-F3CE357C4D51}" type="presParOf" srcId="{571AA4CC-1CF3-4EF2-A5EB-89D8183FF655}" destId="{21B4A3EF-9F43-45CB-8984-56266EAF9695}" srcOrd="5" destOrd="0" presId="urn:microsoft.com/office/officeart/2005/8/layout/orgChart1"/>
    <dgm:cxn modelId="{1A9B85B5-A37F-4EEE-B44B-CCDB54EAB957}" type="presParOf" srcId="{21B4A3EF-9F43-45CB-8984-56266EAF9695}" destId="{1BF41F02-CDAC-4DC0-B70F-C087C8B79792}" srcOrd="0" destOrd="0" presId="urn:microsoft.com/office/officeart/2005/8/layout/orgChart1"/>
    <dgm:cxn modelId="{14382487-0CA7-4CCD-AFC2-0C6446953AB6}" type="presParOf" srcId="{1BF41F02-CDAC-4DC0-B70F-C087C8B79792}" destId="{40F5E1B3-3508-4398-BE7D-4C7F0471E1A5}" srcOrd="0" destOrd="0" presId="urn:microsoft.com/office/officeart/2005/8/layout/orgChart1"/>
    <dgm:cxn modelId="{97819C99-1487-4875-9DB0-A5E6DE927BAD}" type="presParOf" srcId="{1BF41F02-CDAC-4DC0-B70F-C087C8B79792}" destId="{42C766FF-36EE-4CC0-8317-0083F5A160A0}" srcOrd="1" destOrd="0" presId="urn:microsoft.com/office/officeart/2005/8/layout/orgChart1"/>
    <dgm:cxn modelId="{613A4959-657C-41D1-A402-CD1FC9C11294}" type="presParOf" srcId="{21B4A3EF-9F43-45CB-8984-56266EAF9695}" destId="{6EF2DDD1-F664-44D9-AF54-65B79C6F8E8A}" srcOrd="1" destOrd="0" presId="urn:microsoft.com/office/officeart/2005/8/layout/orgChart1"/>
    <dgm:cxn modelId="{0D55B7CF-92A2-473E-8DA6-FD53D692EC20}" type="presParOf" srcId="{6EF2DDD1-F664-44D9-AF54-65B79C6F8E8A}" destId="{11FD0019-059E-4904-A8D5-A7CCD2626A26}" srcOrd="0" destOrd="0" presId="urn:microsoft.com/office/officeart/2005/8/layout/orgChart1"/>
    <dgm:cxn modelId="{844E667D-ECF8-44C8-89E3-23A2298F8357}" type="presParOf" srcId="{6EF2DDD1-F664-44D9-AF54-65B79C6F8E8A}" destId="{B1E3E07E-15C7-4587-B0D2-305A88664CDD}" srcOrd="1" destOrd="0" presId="urn:microsoft.com/office/officeart/2005/8/layout/orgChart1"/>
    <dgm:cxn modelId="{C23E3A40-E56B-490B-9B95-73E7170BB142}" type="presParOf" srcId="{B1E3E07E-15C7-4587-B0D2-305A88664CDD}" destId="{05942EAD-6F78-4C1A-AB75-4A49574F637C}" srcOrd="0" destOrd="0" presId="urn:microsoft.com/office/officeart/2005/8/layout/orgChart1"/>
    <dgm:cxn modelId="{8B562823-80EA-40A4-B2AD-4C1F55CE55DD}" type="presParOf" srcId="{05942EAD-6F78-4C1A-AB75-4A49574F637C}" destId="{45752E77-4826-4F45-86B1-5CA9704C598E}" srcOrd="0" destOrd="0" presId="urn:microsoft.com/office/officeart/2005/8/layout/orgChart1"/>
    <dgm:cxn modelId="{3D27369B-6352-4C27-8EFD-CC890A9FEB07}" type="presParOf" srcId="{05942EAD-6F78-4C1A-AB75-4A49574F637C}" destId="{5AB56A9D-6DDE-4FA8-BD27-94345F8E90BB}" srcOrd="1" destOrd="0" presId="urn:microsoft.com/office/officeart/2005/8/layout/orgChart1"/>
    <dgm:cxn modelId="{8928B876-3753-423C-A6C8-DE3F8AC05E35}" type="presParOf" srcId="{B1E3E07E-15C7-4587-B0D2-305A88664CDD}" destId="{072D3747-9AEE-402C-B597-EF9529E2A200}" srcOrd="1" destOrd="0" presId="urn:microsoft.com/office/officeart/2005/8/layout/orgChart1"/>
    <dgm:cxn modelId="{D3197585-753D-4162-9B14-07A27C5D76B4}" type="presParOf" srcId="{B1E3E07E-15C7-4587-B0D2-305A88664CDD}" destId="{26E1338A-F7B3-4995-BD23-C52A568BB93A}" srcOrd="2" destOrd="0" presId="urn:microsoft.com/office/officeart/2005/8/layout/orgChart1"/>
    <dgm:cxn modelId="{8C7C8BCB-E661-4D37-A457-B9AC3471775D}" type="presParOf" srcId="{21B4A3EF-9F43-45CB-8984-56266EAF9695}" destId="{081DF53D-1306-4060-A5A4-37B23FB67C02}" srcOrd="2" destOrd="0" presId="urn:microsoft.com/office/officeart/2005/8/layout/orgChart1"/>
    <dgm:cxn modelId="{68D4C2D5-04E5-446B-83B7-E1CF5624493F}" type="presParOf" srcId="{571AA4CC-1CF3-4EF2-A5EB-89D8183FF655}" destId="{2110CDAC-B167-44E5-9E3E-9669715644F8}" srcOrd="6" destOrd="0" presId="urn:microsoft.com/office/officeart/2005/8/layout/orgChart1"/>
    <dgm:cxn modelId="{A9F70D6F-A5D6-4151-8196-D141A54CD5E5}" type="presParOf" srcId="{571AA4CC-1CF3-4EF2-A5EB-89D8183FF655}" destId="{C3E221E4-F7CB-4801-8D36-691C17D6B81E}" srcOrd="7" destOrd="0" presId="urn:microsoft.com/office/officeart/2005/8/layout/orgChart1"/>
    <dgm:cxn modelId="{61D4F94C-55F4-4571-BAE7-B5AC5642914B}" type="presParOf" srcId="{C3E221E4-F7CB-4801-8D36-691C17D6B81E}" destId="{4414DA26-AE63-4231-9AE8-38A10F40DD7B}" srcOrd="0" destOrd="0" presId="urn:microsoft.com/office/officeart/2005/8/layout/orgChart1"/>
    <dgm:cxn modelId="{648EFB7F-5DBC-4539-B7AF-2785CDD0CF41}" type="presParOf" srcId="{4414DA26-AE63-4231-9AE8-38A10F40DD7B}" destId="{938200E6-FB50-414F-AC78-3D806000CF1A}" srcOrd="0" destOrd="0" presId="urn:microsoft.com/office/officeart/2005/8/layout/orgChart1"/>
    <dgm:cxn modelId="{FB5C8887-79CD-41A7-B1C7-6C1B8FD3426B}" type="presParOf" srcId="{4414DA26-AE63-4231-9AE8-38A10F40DD7B}" destId="{0CCD5615-62C5-4E9F-96BD-F4EDF5C6A5D0}" srcOrd="1" destOrd="0" presId="urn:microsoft.com/office/officeart/2005/8/layout/orgChart1"/>
    <dgm:cxn modelId="{51596683-DE6D-4873-B37C-EDFC40ED01C7}" type="presParOf" srcId="{C3E221E4-F7CB-4801-8D36-691C17D6B81E}" destId="{25C9C66F-18BC-4230-A843-D5ED5FB5842A}" srcOrd="1" destOrd="0" presId="urn:microsoft.com/office/officeart/2005/8/layout/orgChart1"/>
    <dgm:cxn modelId="{68E319E5-8386-4E38-90D5-3731D791178D}" type="presParOf" srcId="{25C9C66F-18BC-4230-A843-D5ED5FB5842A}" destId="{B0E61882-AB9B-4D5E-89DE-3CE2C077B642}" srcOrd="0" destOrd="0" presId="urn:microsoft.com/office/officeart/2005/8/layout/orgChart1"/>
    <dgm:cxn modelId="{78EDFB7D-D58A-4BD5-981D-81170771E84D}" type="presParOf" srcId="{25C9C66F-18BC-4230-A843-D5ED5FB5842A}" destId="{034D1FDF-E08F-436F-9615-6F1E4F0F9947}" srcOrd="1" destOrd="0" presId="urn:microsoft.com/office/officeart/2005/8/layout/orgChart1"/>
    <dgm:cxn modelId="{2D3B012F-4F5C-4BCD-A577-AE9D343776A0}" type="presParOf" srcId="{034D1FDF-E08F-436F-9615-6F1E4F0F9947}" destId="{566CAA4E-7EF2-4424-B506-40A7E6F18703}" srcOrd="0" destOrd="0" presId="urn:microsoft.com/office/officeart/2005/8/layout/orgChart1"/>
    <dgm:cxn modelId="{11DAE5F7-09A0-4E7F-AABF-35768AA778B0}" type="presParOf" srcId="{566CAA4E-7EF2-4424-B506-40A7E6F18703}" destId="{7B7720E9-D38E-42EE-8E72-5ED6B1A311A8}" srcOrd="0" destOrd="0" presId="urn:microsoft.com/office/officeart/2005/8/layout/orgChart1"/>
    <dgm:cxn modelId="{7E376769-98BA-4680-AF41-FD896816C96F}" type="presParOf" srcId="{566CAA4E-7EF2-4424-B506-40A7E6F18703}" destId="{91390575-B4CB-43BF-923A-C9D3BEB90E7A}" srcOrd="1" destOrd="0" presId="urn:microsoft.com/office/officeart/2005/8/layout/orgChart1"/>
    <dgm:cxn modelId="{B03BB593-8347-4CEC-8EDA-10C44AE48A6D}" type="presParOf" srcId="{034D1FDF-E08F-436F-9615-6F1E4F0F9947}" destId="{9C353B52-0BE6-4B56-B6D1-2CBC03DF5E06}" srcOrd="1" destOrd="0" presId="urn:microsoft.com/office/officeart/2005/8/layout/orgChart1"/>
    <dgm:cxn modelId="{E82F13D7-952D-4FD2-A98B-68534FC1E200}" type="presParOf" srcId="{034D1FDF-E08F-436F-9615-6F1E4F0F9947}" destId="{AD372829-EE17-42F5-9A96-9E07E691BECD}" srcOrd="2" destOrd="0" presId="urn:microsoft.com/office/officeart/2005/8/layout/orgChart1"/>
    <dgm:cxn modelId="{A58FFC82-9098-4E79-B8D0-AB0B16037A29}" type="presParOf" srcId="{C3E221E4-F7CB-4801-8D36-691C17D6B81E}" destId="{031A105B-48CA-42B7-AD77-C6705D1E9970}" srcOrd="2" destOrd="0" presId="urn:microsoft.com/office/officeart/2005/8/layout/orgChart1"/>
    <dgm:cxn modelId="{D563B249-5851-436E-AF12-D47B27627A4A}" type="presParOf" srcId="{B8825104-B306-4E44-A2CC-531A2EBDA739}" destId="{3D05F638-4482-4505-A741-2391130E3CA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E61882-AB9B-4D5E-89DE-3CE2C077B642}">
      <dsp:nvSpPr>
        <dsp:cNvPr id="0" name=""/>
        <dsp:cNvSpPr/>
      </dsp:nvSpPr>
      <dsp:spPr>
        <a:xfrm>
          <a:off x="4816678" y="4164454"/>
          <a:ext cx="166594" cy="510889"/>
        </a:xfrm>
        <a:custGeom>
          <a:avLst/>
          <a:gdLst/>
          <a:ahLst/>
          <a:cxnLst/>
          <a:rect l="0" t="0" r="0" b="0"/>
          <a:pathLst>
            <a:path>
              <a:moveTo>
                <a:pt x="0" y="0"/>
              </a:moveTo>
              <a:lnTo>
                <a:pt x="0" y="510889"/>
              </a:lnTo>
              <a:lnTo>
                <a:pt x="166594" y="510889"/>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10CDAC-B167-44E5-9E3E-9669715644F8}">
      <dsp:nvSpPr>
        <dsp:cNvPr id="0" name=""/>
        <dsp:cNvSpPr/>
      </dsp:nvSpPr>
      <dsp:spPr>
        <a:xfrm>
          <a:off x="3245136" y="3375907"/>
          <a:ext cx="2015793" cy="233232"/>
        </a:xfrm>
        <a:custGeom>
          <a:avLst/>
          <a:gdLst/>
          <a:ahLst/>
          <a:cxnLst/>
          <a:rect l="0" t="0" r="0" b="0"/>
          <a:pathLst>
            <a:path>
              <a:moveTo>
                <a:pt x="0" y="0"/>
              </a:moveTo>
              <a:lnTo>
                <a:pt x="0" y="116616"/>
              </a:lnTo>
              <a:lnTo>
                <a:pt x="2015793" y="116616"/>
              </a:lnTo>
              <a:lnTo>
                <a:pt x="2015793" y="23323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FD0019-059E-4904-A8D5-A7CCD2626A26}">
      <dsp:nvSpPr>
        <dsp:cNvPr id="0" name=""/>
        <dsp:cNvSpPr/>
      </dsp:nvSpPr>
      <dsp:spPr>
        <a:xfrm>
          <a:off x="3472815" y="4164454"/>
          <a:ext cx="166594" cy="510889"/>
        </a:xfrm>
        <a:custGeom>
          <a:avLst/>
          <a:gdLst/>
          <a:ahLst/>
          <a:cxnLst/>
          <a:rect l="0" t="0" r="0" b="0"/>
          <a:pathLst>
            <a:path>
              <a:moveTo>
                <a:pt x="0" y="0"/>
              </a:moveTo>
              <a:lnTo>
                <a:pt x="0" y="510889"/>
              </a:lnTo>
              <a:lnTo>
                <a:pt x="166594" y="510889"/>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89156E-5694-4AC2-9F0B-3286101ADADD}">
      <dsp:nvSpPr>
        <dsp:cNvPr id="0" name=""/>
        <dsp:cNvSpPr/>
      </dsp:nvSpPr>
      <dsp:spPr>
        <a:xfrm>
          <a:off x="3245136" y="3375907"/>
          <a:ext cx="671931" cy="233232"/>
        </a:xfrm>
        <a:custGeom>
          <a:avLst/>
          <a:gdLst/>
          <a:ahLst/>
          <a:cxnLst/>
          <a:rect l="0" t="0" r="0" b="0"/>
          <a:pathLst>
            <a:path>
              <a:moveTo>
                <a:pt x="0" y="0"/>
              </a:moveTo>
              <a:lnTo>
                <a:pt x="0" y="116616"/>
              </a:lnTo>
              <a:lnTo>
                <a:pt x="671931" y="116616"/>
              </a:lnTo>
              <a:lnTo>
                <a:pt x="671931" y="23323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2A8A1B-08A5-4D8A-BB69-E713B572ABE5}">
      <dsp:nvSpPr>
        <dsp:cNvPr id="0" name=""/>
        <dsp:cNvSpPr/>
      </dsp:nvSpPr>
      <dsp:spPr>
        <a:xfrm>
          <a:off x="2445565" y="4164454"/>
          <a:ext cx="91440" cy="582292"/>
        </a:xfrm>
        <a:custGeom>
          <a:avLst/>
          <a:gdLst/>
          <a:ahLst/>
          <a:cxnLst/>
          <a:rect l="0" t="0" r="0" b="0"/>
          <a:pathLst>
            <a:path>
              <a:moveTo>
                <a:pt x="127640" y="0"/>
              </a:moveTo>
              <a:lnTo>
                <a:pt x="127640" y="582292"/>
              </a:lnTo>
              <a:lnTo>
                <a:pt x="45720" y="58229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017B22-2F4C-41C3-9139-A2A0185D01EB}">
      <dsp:nvSpPr>
        <dsp:cNvPr id="0" name=""/>
        <dsp:cNvSpPr/>
      </dsp:nvSpPr>
      <dsp:spPr>
        <a:xfrm>
          <a:off x="2573205" y="3375907"/>
          <a:ext cx="671931" cy="233232"/>
        </a:xfrm>
        <a:custGeom>
          <a:avLst/>
          <a:gdLst/>
          <a:ahLst/>
          <a:cxnLst/>
          <a:rect l="0" t="0" r="0" b="0"/>
          <a:pathLst>
            <a:path>
              <a:moveTo>
                <a:pt x="671931" y="0"/>
              </a:moveTo>
              <a:lnTo>
                <a:pt x="671931" y="116616"/>
              </a:lnTo>
              <a:lnTo>
                <a:pt x="0" y="116616"/>
              </a:lnTo>
              <a:lnTo>
                <a:pt x="0" y="23323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617EB3-45D1-415C-B7A8-D53FAFABAAB6}">
      <dsp:nvSpPr>
        <dsp:cNvPr id="0" name=""/>
        <dsp:cNvSpPr/>
      </dsp:nvSpPr>
      <dsp:spPr>
        <a:xfrm>
          <a:off x="1112727" y="4164454"/>
          <a:ext cx="116616" cy="510889"/>
        </a:xfrm>
        <a:custGeom>
          <a:avLst/>
          <a:gdLst/>
          <a:ahLst/>
          <a:cxnLst/>
          <a:rect l="0" t="0" r="0" b="0"/>
          <a:pathLst>
            <a:path>
              <a:moveTo>
                <a:pt x="116616" y="0"/>
              </a:moveTo>
              <a:lnTo>
                <a:pt x="116616" y="510889"/>
              </a:lnTo>
              <a:lnTo>
                <a:pt x="0" y="510889"/>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7BFC06-F63E-4F63-A093-1A82FCF9BF78}">
      <dsp:nvSpPr>
        <dsp:cNvPr id="0" name=""/>
        <dsp:cNvSpPr/>
      </dsp:nvSpPr>
      <dsp:spPr>
        <a:xfrm>
          <a:off x="1229343" y="3375907"/>
          <a:ext cx="2015793" cy="233232"/>
        </a:xfrm>
        <a:custGeom>
          <a:avLst/>
          <a:gdLst/>
          <a:ahLst/>
          <a:cxnLst/>
          <a:rect l="0" t="0" r="0" b="0"/>
          <a:pathLst>
            <a:path>
              <a:moveTo>
                <a:pt x="2015793" y="0"/>
              </a:moveTo>
              <a:lnTo>
                <a:pt x="2015793" y="116616"/>
              </a:lnTo>
              <a:lnTo>
                <a:pt x="0" y="116616"/>
              </a:lnTo>
              <a:lnTo>
                <a:pt x="0" y="23323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56728C-0135-4859-A164-8A6A90C5EBC0}">
      <dsp:nvSpPr>
        <dsp:cNvPr id="0" name=""/>
        <dsp:cNvSpPr/>
      </dsp:nvSpPr>
      <dsp:spPr>
        <a:xfrm>
          <a:off x="2471044" y="1523998"/>
          <a:ext cx="1548184" cy="185190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Goals of Progressivism </a:t>
          </a:r>
          <a:endParaRPr lang="en-US" sz="2000" kern="1200" dirty="0"/>
        </a:p>
      </dsp:txBody>
      <dsp:txXfrm>
        <a:off x="2471044" y="1523998"/>
        <a:ext cx="1548184" cy="1851908"/>
      </dsp:txXfrm>
    </dsp:sp>
    <dsp:sp modelId="{67138A6B-51BF-4B65-89D1-1710D6C8AF5F}">
      <dsp:nvSpPr>
        <dsp:cNvPr id="0" name=""/>
        <dsp:cNvSpPr/>
      </dsp:nvSpPr>
      <dsp:spPr>
        <a:xfrm>
          <a:off x="674028" y="3609139"/>
          <a:ext cx="1110629" cy="55531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Goal: </a:t>
          </a:r>
          <a:endParaRPr lang="en-US" sz="2100" kern="1200" dirty="0"/>
        </a:p>
      </dsp:txBody>
      <dsp:txXfrm>
        <a:off x="674028" y="3609139"/>
        <a:ext cx="1110629" cy="555314"/>
      </dsp:txXfrm>
    </dsp:sp>
    <dsp:sp modelId="{0964AF7E-C397-482C-B2C2-53345C61DD89}">
      <dsp:nvSpPr>
        <dsp:cNvPr id="0" name=""/>
        <dsp:cNvSpPr/>
      </dsp:nvSpPr>
      <dsp:spPr>
        <a:xfrm>
          <a:off x="2097" y="4397686"/>
          <a:ext cx="1110629" cy="55531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Examples:</a:t>
          </a:r>
          <a:endParaRPr lang="en-US" sz="2100" kern="1200" dirty="0"/>
        </a:p>
      </dsp:txBody>
      <dsp:txXfrm>
        <a:off x="2097" y="4397686"/>
        <a:ext cx="1110629" cy="555314"/>
      </dsp:txXfrm>
    </dsp:sp>
    <dsp:sp modelId="{5F67F15B-78F3-4670-A08D-54D4896DC88D}">
      <dsp:nvSpPr>
        <dsp:cNvPr id="0" name=""/>
        <dsp:cNvSpPr/>
      </dsp:nvSpPr>
      <dsp:spPr>
        <a:xfrm>
          <a:off x="2017890" y="3609139"/>
          <a:ext cx="1110629" cy="55531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Goal: </a:t>
          </a:r>
          <a:endParaRPr lang="en-US" sz="2100" kern="1200" dirty="0"/>
        </a:p>
      </dsp:txBody>
      <dsp:txXfrm>
        <a:off x="2017890" y="3609139"/>
        <a:ext cx="1110629" cy="555314"/>
      </dsp:txXfrm>
    </dsp:sp>
    <dsp:sp modelId="{D3DCB801-ACE5-46C2-8396-5279DA2FDCE8}">
      <dsp:nvSpPr>
        <dsp:cNvPr id="0" name=""/>
        <dsp:cNvSpPr/>
      </dsp:nvSpPr>
      <dsp:spPr>
        <a:xfrm>
          <a:off x="1380655" y="4469089"/>
          <a:ext cx="1110629" cy="55531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Examples:</a:t>
          </a:r>
          <a:endParaRPr lang="en-US" sz="2100" kern="1200" dirty="0"/>
        </a:p>
      </dsp:txBody>
      <dsp:txXfrm>
        <a:off x="1380655" y="4469089"/>
        <a:ext cx="1110629" cy="555314"/>
      </dsp:txXfrm>
    </dsp:sp>
    <dsp:sp modelId="{40F5E1B3-3508-4398-BE7D-4C7F0471E1A5}">
      <dsp:nvSpPr>
        <dsp:cNvPr id="0" name=""/>
        <dsp:cNvSpPr/>
      </dsp:nvSpPr>
      <dsp:spPr>
        <a:xfrm>
          <a:off x="3361752" y="3609139"/>
          <a:ext cx="1110629" cy="55531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Goal: </a:t>
          </a:r>
          <a:endParaRPr lang="en-US" sz="2100" kern="1200" dirty="0"/>
        </a:p>
      </dsp:txBody>
      <dsp:txXfrm>
        <a:off x="3361752" y="3609139"/>
        <a:ext cx="1110629" cy="555314"/>
      </dsp:txXfrm>
    </dsp:sp>
    <dsp:sp modelId="{45752E77-4826-4F45-86B1-5CA9704C598E}">
      <dsp:nvSpPr>
        <dsp:cNvPr id="0" name=""/>
        <dsp:cNvSpPr/>
      </dsp:nvSpPr>
      <dsp:spPr>
        <a:xfrm>
          <a:off x="3639410" y="4397686"/>
          <a:ext cx="1110629" cy="55531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Examples:</a:t>
          </a:r>
          <a:endParaRPr lang="en-US" sz="2100" kern="1200" dirty="0"/>
        </a:p>
      </dsp:txBody>
      <dsp:txXfrm>
        <a:off x="3639410" y="4397686"/>
        <a:ext cx="1110629" cy="555314"/>
      </dsp:txXfrm>
    </dsp:sp>
    <dsp:sp modelId="{938200E6-FB50-414F-AC78-3D806000CF1A}">
      <dsp:nvSpPr>
        <dsp:cNvPr id="0" name=""/>
        <dsp:cNvSpPr/>
      </dsp:nvSpPr>
      <dsp:spPr>
        <a:xfrm>
          <a:off x="4705615" y="3609139"/>
          <a:ext cx="1110629" cy="55531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Goal: </a:t>
          </a:r>
          <a:endParaRPr lang="en-US" sz="2100" kern="1200" dirty="0"/>
        </a:p>
      </dsp:txBody>
      <dsp:txXfrm>
        <a:off x="4705615" y="3609139"/>
        <a:ext cx="1110629" cy="555314"/>
      </dsp:txXfrm>
    </dsp:sp>
    <dsp:sp modelId="{7B7720E9-D38E-42EE-8E72-5ED6B1A311A8}">
      <dsp:nvSpPr>
        <dsp:cNvPr id="0" name=""/>
        <dsp:cNvSpPr/>
      </dsp:nvSpPr>
      <dsp:spPr>
        <a:xfrm>
          <a:off x="4983272" y="4397686"/>
          <a:ext cx="1110629" cy="55531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Examples:</a:t>
          </a:r>
          <a:endParaRPr lang="en-US" sz="2100" kern="1200" dirty="0"/>
        </a:p>
      </dsp:txBody>
      <dsp:txXfrm>
        <a:off x="4983272" y="4397686"/>
        <a:ext cx="1110629" cy="55531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9F465E7-A52B-4C45-BD6C-E413F5737004}" type="datetimeFigureOut">
              <a:rPr lang="en-US" smtClean="0"/>
              <a:pPr/>
              <a:t>9/25/2017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DD28130-F462-4975-9F02-A36D24166BCB}" type="slidenum">
              <a:rPr lang="en-US" smtClean="0"/>
              <a:pPr/>
              <a:t>‹#›</a:t>
            </a:fld>
            <a:endParaRPr lang="en-US"/>
          </a:p>
        </p:txBody>
      </p:sp>
    </p:spTree>
    <p:extLst>
      <p:ext uri="{BB962C8B-B14F-4D97-AF65-F5344CB8AC3E}">
        <p14:creationId xmlns:p14="http://schemas.microsoft.com/office/powerpoint/2010/main" val="36127217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3A688FD-31CF-469E-85F9-EDB1E5D33A8E}" type="datetimeFigureOut">
              <a:rPr lang="en-US" smtClean="0"/>
              <a:pPr/>
              <a:t>9/25/2017</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7F052FE-6DC8-4A51-9634-8CCAD20D5B5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A688FD-31CF-469E-85F9-EDB1E5D33A8E}" type="datetimeFigureOut">
              <a:rPr lang="en-US" smtClean="0"/>
              <a:pPr/>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F052FE-6DC8-4A51-9634-8CCAD20D5B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E3A688FD-31CF-469E-85F9-EDB1E5D33A8E}" type="datetimeFigureOut">
              <a:rPr lang="en-US" smtClean="0"/>
              <a:pPr/>
              <a:t>9/25/2017</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97F052FE-6DC8-4A51-9634-8CCAD20D5B5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3A688FD-31CF-469E-85F9-EDB1E5D33A8E}" type="datetimeFigureOut">
              <a:rPr lang="en-US" smtClean="0"/>
              <a:pPr/>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7F052FE-6DC8-4A51-9634-8CCAD20D5B5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3A688FD-31CF-469E-85F9-EDB1E5D33A8E}" type="datetimeFigureOut">
              <a:rPr lang="en-US" smtClean="0"/>
              <a:pPr/>
              <a:t>9/25/2017</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7F052FE-6DC8-4A51-9634-8CCAD20D5B5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E3A688FD-31CF-469E-85F9-EDB1E5D33A8E}" type="datetimeFigureOut">
              <a:rPr lang="en-US" smtClean="0"/>
              <a:pPr/>
              <a:t>9/25/2017</a:t>
            </a:fld>
            <a:endParaRPr lang="en-US"/>
          </a:p>
        </p:txBody>
      </p:sp>
      <p:sp>
        <p:nvSpPr>
          <p:cNvPr id="10" name="Slide Number Placeholder 9"/>
          <p:cNvSpPr>
            <a:spLocks noGrp="1"/>
          </p:cNvSpPr>
          <p:nvPr>
            <p:ph type="sldNum" sz="quarter" idx="16"/>
          </p:nvPr>
        </p:nvSpPr>
        <p:spPr/>
        <p:txBody>
          <a:bodyPr rtlCol="0"/>
          <a:lstStyle/>
          <a:p>
            <a:fld id="{97F052FE-6DC8-4A51-9634-8CCAD20D5B5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E3A688FD-31CF-469E-85F9-EDB1E5D33A8E}" type="datetimeFigureOut">
              <a:rPr lang="en-US" smtClean="0"/>
              <a:pPr/>
              <a:t>9/25/2017</a:t>
            </a:fld>
            <a:endParaRPr lang="en-US"/>
          </a:p>
        </p:txBody>
      </p:sp>
      <p:sp>
        <p:nvSpPr>
          <p:cNvPr id="12" name="Slide Number Placeholder 11"/>
          <p:cNvSpPr>
            <a:spLocks noGrp="1"/>
          </p:cNvSpPr>
          <p:nvPr>
            <p:ph type="sldNum" sz="quarter" idx="16"/>
          </p:nvPr>
        </p:nvSpPr>
        <p:spPr/>
        <p:txBody>
          <a:bodyPr rtlCol="0"/>
          <a:lstStyle/>
          <a:p>
            <a:fld id="{97F052FE-6DC8-4A51-9634-8CCAD20D5B5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3A688FD-31CF-469E-85F9-EDB1E5D33A8E}" type="datetimeFigureOut">
              <a:rPr lang="en-US" smtClean="0"/>
              <a:pPr/>
              <a:t>9/25/2017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7F052FE-6DC8-4A51-9634-8CCAD20D5B5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A688FD-31CF-469E-85F9-EDB1E5D33A8E}" type="datetimeFigureOut">
              <a:rPr lang="en-US" smtClean="0"/>
              <a:pPr/>
              <a:t>9/25/2017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97F052FE-6DC8-4A51-9634-8CCAD20D5B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3A688FD-31CF-469E-85F9-EDB1E5D33A8E}" type="datetimeFigureOut">
              <a:rPr lang="en-US" smtClean="0"/>
              <a:pPr/>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7F052FE-6DC8-4A51-9634-8CCAD20D5B5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E3A688FD-31CF-469E-85F9-EDB1E5D33A8E}" type="datetimeFigureOut">
              <a:rPr lang="en-US" smtClean="0"/>
              <a:pPr/>
              <a:t>9/25/2017</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7F052FE-6DC8-4A51-9634-8CCAD20D5B5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3A688FD-31CF-469E-85F9-EDB1E5D33A8E}" type="datetimeFigureOut">
              <a:rPr lang="en-US" smtClean="0"/>
              <a:pPr/>
              <a:t>9/25/2017</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7F052FE-6DC8-4A51-9634-8CCAD20D5B5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app.discoveryeducation.com/search?Ntt=hull+house"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rds.yahoo.com/_ylt=A0WTb_hc6aBLUnYAi_CjzbkF/SIG=12fs3v9nv/EXP=1268923100/**http:/www.safran-arts.com/42day/history/h4jun/09carryn.jp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app.discoveryeducation.com/player/?assetGuid=3cf8e02b-9429-45bd-ad35-716373b2ea6f&amp;fromMyDe=0&amp;isPrinterFriendly=0&amp;provider=&amp;isLessonFromHealth=0&amp;productcode=US&amp;isAssigned=false&amp;includeHeader=YES&amp;homeworkGuid=" TargetMode="Externa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youtube.com/watch?v=2RUYkzJio24" TargetMode="Externa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hyperlink" Target="http://www.youtube.com/watch?v=qhR4_6DQ3pk" TargetMode="Externa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Warm-up</a:t>
            </a:r>
            <a:r>
              <a:rPr lang="en-US" dirty="0" smtClean="0"/>
              <a:t>: March 19, 2013</a:t>
            </a:r>
            <a:endParaRPr lang="en-US" dirty="0"/>
          </a:p>
        </p:txBody>
      </p:sp>
      <p:sp>
        <p:nvSpPr>
          <p:cNvPr id="3" name="Content Placeholder 2"/>
          <p:cNvSpPr>
            <a:spLocks noGrp="1"/>
          </p:cNvSpPr>
          <p:nvPr>
            <p:ph sz="quarter" idx="1"/>
          </p:nvPr>
        </p:nvSpPr>
        <p:spPr>
          <a:xfrm>
            <a:off x="76200" y="1600200"/>
            <a:ext cx="8991600" cy="5029200"/>
          </a:xfrm>
        </p:spPr>
        <p:txBody>
          <a:bodyPr>
            <a:normAutofit lnSpcReduction="10000"/>
          </a:bodyPr>
          <a:lstStyle/>
          <a:p>
            <a:r>
              <a:rPr lang="en-US" sz="2400" b="1" u="sng" dirty="0" smtClean="0"/>
              <a:t>Directions</a:t>
            </a:r>
            <a:r>
              <a:rPr lang="en-US" sz="2400" dirty="0" smtClean="0"/>
              <a:t>:  Please finish/start the assignment from yesterday.  If you are already finished, please work quietly on your vocabulary.</a:t>
            </a:r>
          </a:p>
          <a:p>
            <a:pPr lvl="1"/>
            <a:r>
              <a:rPr lang="en-US" sz="2100" dirty="0" smtClean="0"/>
              <a:t>Answer the following questions in complete sentences:</a:t>
            </a:r>
          </a:p>
          <a:p>
            <a:pPr lvl="1"/>
            <a:endParaRPr lang="en-US" sz="2100" dirty="0"/>
          </a:p>
          <a:p>
            <a:pPr marL="457200" indent="-457200">
              <a:buFont typeface="+mj-lt"/>
              <a:buAutoNum type="arabicPeriod"/>
            </a:pPr>
            <a:r>
              <a:rPr lang="en-US" sz="2400" b="1" dirty="0"/>
              <a:t>Write a sentence about how </a:t>
            </a:r>
            <a:r>
              <a:rPr lang="en-US" sz="2400" b="1" dirty="0" smtClean="0"/>
              <a:t>school </a:t>
            </a:r>
            <a:r>
              <a:rPr lang="en-US" sz="2400" b="1" dirty="0"/>
              <a:t>protects </a:t>
            </a:r>
            <a:r>
              <a:rPr lang="en-US" sz="2400" b="1" dirty="0" smtClean="0"/>
              <a:t>students.</a:t>
            </a:r>
            <a:endParaRPr lang="en-US" sz="2400" b="1" dirty="0"/>
          </a:p>
          <a:p>
            <a:pPr marL="457200" indent="-457200">
              <a:buFont typeface="+mj-lt"/>
              <a:buAutoNum type="arabicPeriod"/>
            </a:pPr>
            <a:endParaRPr lang="en-US" sz="2400" b="1" dirty="0"/>
          </a:p>
          <a:p>
            <a:pPr marL="457200" indent="-457200">
              <a:buFont typeface="+mj-lt"/>
              <a:buAutoNum type="arabicPeriod"/>
            </a:pPr>
            <a:r>
              <a:rPr lang="en-US" sz="2400" b="1" dirty="0"/>
              <a:t>Give two examples of what might happen if </a:t>
            </a:r>
            <a:r>
              <a:rPr lang="en-US" sz="2400" b="1" dirty="0" smtClean="0"/>
              <a:t>school </a:t>
            </a:r>
            <a:r>
              <a:rPr lang="en-US" sz="2400" b="1" dirty="0"/>
              <a:t>did not have </a:t>
            </a:r>
            <a:r>
              <a:rPr lang="en-US" sz="2400" b="1" dirty="0" smtClean="0"/>
              <a:t>an administration </a:t>
            </a:r>
            <a:r>
              <a:rPr lang="en-US" sz="2400" b="1" dirty="0"/>
              <a:t>and rules.</a:t>
            </a:r>
          </a:p>
          <a:p>
            <a:pPr marL="457200" indent="-457200">
              <a:buFont typeface="+mj-lt"/>
              <a:buAutoNum type="arabicPeriod"/>
            </a:pPr>
            <a:endParaRPr lang="en-US" sz="2400" b="1" dirty="0"/>
          </a:p>
          <a:p>
            <a:pPr marL="457200" indent="-457200">
              <a:buFont typeface="+mj-lt"/>
              <a:buAutoNum type="arabicPeriod"/>
            </a:pPr>
            <a:r>
              <a:rPr lang="en-US" sz="2400" b="1" dirty="0"/>
              <a:t>Recall the Triangle Shirtwaist Factory fire.  Write a paragraph about what happened, explain how the government could have prevented the fire, and list some rules that they could have put in place.</a:t>
            </a:r>
          </a:p>
          <a:p>
            <a:pPr marL="0" indent="0">
              <a:buNone/>
            </a:pPr>
            <a:endParaRPr lang="en-US" sz="2400" dirty="0"/>
          </a:p>
        </p:txBody>
      </p:sp>
    </p:spTree>
    <p:extLst>
      <p:ext uri="{BB962C8B-B14F-4D97-AF65-F5344CB8AC3E}">
        <p14:creationId xmlns:p14="http://schemas.microsoft.com/office/powerpoint/2010/main" val="238431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barn(inVertical)">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Goals of the Progressive Era</a:t>
            </a:r>
            <a:endParaRPr lang="en-US" b="1" dirty="0"/>
          </a:p>
        </p:txBody>
      </p:sp>
      <p:sp>
        <p:nvSpPr>
          <p:cNvPr id="3" name="Content Placeholder 2"/>
          <p:cNvSpPr>
            <a:spLocks noGrp="1"/>
          </p:cNvSpPr>
          <p:nvPr>
            <p:ph sz="quarter" idx="1"/>
          </p:nvPr>
        </p:nvSpPr>
        <p:spPr>
          <a:xfrm>
            <a:off x="304800" y="1600200"/>
            <a:ext cx="8610600" cy="4876800"/>
          </a:xfrm>
        </p:spPr>
        <p:txBody>
          <a:bodyPr>
            <a:normAutofit lnSpcReduction="10000"/>
          </a:bodyPr>
          <a:lstStyle/>
          <a:p>
            <a:pPr marL="514350" indent="-514350">
              <a:buFont typeface="+mj-lt"/>
              <a:buAutoNum type="arabicPeriod"/>
            </a:pPr>
            <a:r>
              <a:rPr lang="en-US" sz="4000" dirty="0"/>
              <a:t>Protecting Social Welfare</a:t>
            </a:r>
          </a:p>
          <a:p>
            <a:pPr marL="514350" indent="-514350">
              <a:buFont typeface="+mj-lt"/>
              <a:buAutoNum type="arabicPeriod"/>
            </a:pPr>
            <a:endParaRPr lang="en-US" sz="4000" dirty="0"/>
          </a:p>
          <a:p>
            <a:pPr marL="514350" indent="-514350">
              <a:buFont typeface="+mj-lt"/>
              <a:buAutoNum type="arabicPeriod"/>
            </a:pPr>
            <a:r>
              <a:rPr lang="en-US" sz="4000" dirty="0" smtClean="0"/>
              <a:t>Promoting </a:t>
            </a:r>
            <a:r>
              <a:rPr lang="en-US" sz="4000" dirty="0"/>
              <a:t>Moral Improvement</a:t>
            </a:r>
          </a:p>
          <a:p>
            <a:pPr marL="514350" indent="-514350">
              <a:buFont typeface="+mj-lt"/>
              <a:buAutoNum type="arabicPeriod"/>
            </a:pPr>
            <a:endParaRPr lang="en-US" sz="4000" dirty="0"/>
          </a:p>
          <a:p>
            <a:pPr marL="514350" indent="-514350">
              <a:buFont typeface="+mj-lt"/>
              <a:buAutoNum type="arabicPeriod"/>
            </a:pPr>
            <a:r>
              <a:rPr lang="en-US" sz="4000" dirty="0" smtClean="0"/>
              <a:t>Creating </a:t>
            </a:r>
            <a:r>
              <a:rPr lang="en-US" sz="4000" dirty="0"/>
              <a:t>Economic Reform</a:t>
            </a:r>
          </a:p>
          <a:p>
            <a:pPr marL="514350" indent="-514350">
              <a:buFont typeface="+mj-lt"/>
              <a:buAutoNum type="arabicPeriod"/>
            </a:pPr>
            <a:endParaRPr lang="en-US" sz="4000" dirty="0"/>
          </a:p>
          <a:p>
            <a:pPr marL="514350" indent="-514350">
              <a:buFont typeface="+mj-lt"/>
              <a:buAutoNum type="arabicPeriod"/>
            </a:pPr>
            <a:r>
              <a:rPr lang="en-US" sz="4000" dirty="0" smtClean="0"/>
              <a:t>Reforming </a:t>
            </a:r>
            <a:r>
              <a:rPr lang="en-US" sz="4000" dirty="0"/>
              <a:t>Local </a:t>
            </a:r>
            <a:r>
              <a:rPr lang="en-US" sz="4000" dirty="0" smtClean="0"/>
              <a:t>&amp; State Government</a:t>
            </a:r>
            <a:endParaRPr lang="en-US" sz="4000" dirty="0"/>
          </a:p>
          <a:p>
            <a:endParaRPr lang="en-US" dirty="0"/>
          </a:p>
        </p:txBody>
      </p:sp>
    </p:spTree>
    <p:extLst>
      <p:ext uri="{BB962C8B-B14F-4D97-AF65-F5344CB8AC3E}">
        <p14:creationId xmlns:p14="http://schemas.microsoft.com/office/powerpoint/2010/main" val="294897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t>Origins of the Movement?</a:t>
            </a:r>
            <a:endParaRPr lang="en-US" sz="5400" b="1" dirty="0"/>
          </a:p>
        </p:txBody>
      </p:sp>
      <p:sp>
        <p:nvSpPr>
          <p:cNvPr id="3" name="Content Placeholder 2"/>
          <p:cNvSpPr>
            <a:spLocks noGrp="1"/>
          </p:cNvSpPr>
          <p:nvPr>
            <p:ph sz="quarter" idx="1"/>
          </p:nvPr>
        </p:nvSpPr>
        <p:spPr>
          <a:xfrm>
            <a:off x="228600" y="1600200"/>
            <a:ext cx="4343400" cy="4953000"/>
          </a:xfrm>
        </p:spPr>
        <p:txBody>
          <a:bodyPr anchor="ctr">
            <a:normAutofit/>
          </a:bodyPr>
          <a:lstStyle/>
          <a:p>
            <a:pPr>
              <a:lnSpc>
                <a:spcPct val="150000"/>
              </a:lnSpc>
            </a:pPr>
            <a:r>
              <a:rPr lang="en-US" sz="3600" dirty="0" smtClean="0"/>
              <a:t>“Discovery” of Poverty– Jacob Riis takes photos that show how bad it really is</a:t>
            </a:r>
          </a:p>
        </p:txBody>
      </p:sp>
      <p:pic>
        <p:nvPicPr>
          <p:cNvPr id="410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1676400"/>
            <a:ext cx="4097337" cy="306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Freeform 21"/>
          <p:cNvSpPr/>
          <p:nvPr/>
        </p:nvSpPr>
        <p:spPr>
          <a:xfrm>
            <a:off x="2057400" y="2336006"/>
            <a:ext cx="1" cy="7145"/>
          </a:xfrm>
          <a:custGeom>
            <a:avLst/>
            <a:gdLst/>
            <a:ahLst/>
            <a:cxnLst/>
            <a:rect l="0" t="0" r="0" b="0"/>
            <a:pathLst>
              <a:path w="1" h="7145">
                <a:moveTo>
                  <a:pt x="0" y="7144"/>
                </a:moveTo>
                <a:lnTo>
                  <a:pt x="0" y="0"/>
                </a:lnTo>
                <a:lnTo>
                  <a:pt x="0" y="0"/>
                </a:lnTo>
                <a:lnTo>
                  <a:pt x="0" y="0"/>
                </a:lnTo>
                <a:lnTo>
                  <a:pt x="0"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2200275" y="2364581"/>
            <a:ext cx="7145" cy="14289"/>
          </a:xfrm>
          <a:custGeom>
            <a:avLst/>
            <a:gdLst/>
            <a:ahLst/>
            <a:cxnLst/>
            <a:rect l="0" t="0" r="0" b="0"/>
            <a:pathLst>
              <a:path w="7145" h="14289">
                <a:moveTo>
                  <a:pt x="0" y="14288"/>
                </a:moveTo>
                <a:lnTo>
                  <a:pt x="0" y="14288"/>
                </a:lnTo>
                <a:lnTo>
                  <a:pt x="7144" y="7144"/>
                </a:lnTo>
                <a:lnTo>
                  <a:pt x="7144" y="7144"/>
                </a:lnTo>
                <a:lnTo>
                  <a:pt x="7144" y="7144"/>
                </a:lnTo>
                <a:lnTo>
                  <a:pt x="7144" y="0"/>
                </a:lnTo>
                <a:lnTo>
                  <a:pt x="7144"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6" name="Picture 25"/>
          <p:cNvPicPr>
            <a:picLocks noChangeAspect="1"/>
          </p:cNvPicPr>
          <p:nvPr/>
        </p:nvPicPr>
        <p:blipFill>
          <a:blip r:embed="rId3" cstate="print"/>
          <a:stretch>
            <a:fillRect/>
          </a:stretch>
        </p:blipFill>
        <p:spPr>
          <a:xfrm>
            <a:off x="5156388" y="4266216"/>
            <a:ext cx="3733800" cy="2576286"/>
          </a:xfrm>
          <a:prstGeom prst="rect">
            <a:avLst/>
          </a:prstGeom>
        </p:spPr>
      </p:pic>
    </p:spTree>
    <p:extLst>
      <p:ext uri="{BB962C8B-B14F-4D97-AF65-F5344CB8AC3E}">
        <p14:creationId xmlns:p14="http://schemas.microsoft.com/office/powerpoint/2010/main" val="3634979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Origins of the Movement? </a:t>
            </a:r>
            <a:endParaRPr lang="en-US" dirty="0"/>
          </a:p>
        </p:txBody>
      </p:sp>
      <p:sp>
        <p:nvSpPr>
          <p:cNvPr id="8" name="Content Placeholder 7"/>
          <p:cNvSpPr>
            <a:spLocks noGrp="1"/>
          </p:cNvSpPr>
          <p:nvPr>
            <p:ph sz="quarter" idx="1"/>
          </p:nvPr>
        </p:nvSpPr>
        <p:spPr>
          <a:xfrm>
            <a:off x="612648" y="1600200"/>
            <a:ext cx="4187952" cy="4876800"/>
          </a:xfrm>
        </p:spPr>
        <p:txBody>
          <a:bodyPr/>
          <a:lstStyle/>
          <a:p>
            <a:r>
              <a:rPr lang="en-US" dirty="0" smtClean="0"/>
              <a:t>Jane Addams starts the Social Gospel Movement (a reform movement based on the belief that Christians have a responsibility to help improve working conditions and alleviate poverty)</a:t>
            </a:r>
          </a:p>
          <a:p>
            <a:pPr marL="0" indent="0">
              <a:buNone/>
            </a:pPr>
            <a:endParaRPr lang="en-US" dirty="0"/>
          </a:p>
        </p:txBody>
      </p:sp>
      <p:pic>
        <p:nvPicPr>
          <p:cNvPr id="1026" name="Picture 2" descr="http://www.feministezine.com/feminist/philosophy/images/Jane-Addams-0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1752600"/>
            <a:ext cx="2552700" cy="320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445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Origins of the Movement? </a:t>
            </a:r>
            <a:endParaRPr lang="en-US" dirty="0"/>
          </a:p>
        </p:txBody>
      </p:sp>
      <p:sp>
        <p:nvSpPr>
          <p:cNvPr id="3" name="Content Placeholder 2"/>
          <p:cNvSpPr>
            <a:spLocks noGrp="1"/>
          </p:cNvSpPr>
          <p:nvPr>
            <p:ph sz="quarter" idx="1"/>
          </p:nvPr>
        </p:nvSpPr>
        <p:spPr>
          <a:xfrm>
            <a:off x="-3875" y="1752600"/>
            <a:ext cx="4645152" cy="4572000"/>
          </a:xfrm>
        </p:spPr>
        <p:txBody>
          <a:bodyPr>
            <a:normAutofit fontScale="92500" lnSpcReduction="10000"/>
          </a:bodyPr>
          <a:lstStyle/>
          <a:p>
            <a:r>
              <a:rPr lang="en-US" dirty="0" smtClean="0"/>
              <a:t>Settlement Houses created to help immigrants and poor people in cities</a:t>
            </a:r>
          </a:p>
          <a:p>
            <a:pPr lvl="1"/>
            <a:r>
              <a:rPr lang="en-US" dirty="0" smtClean="0"/>
              <a:t>Community Center providing assistance to residents-particularly immigrants- in a slum neighborhood</a:t>
            </a:r>
          </a:p>
          <a:p>
            <a:pPr lvl="1"/>
            <a:endParaRPr lang="en-US" dirty="0" smtClean="0"/>
          </a:p>
          <a:p>
            <a:pPr lvl="1"/>
            <a:r>
              <a:rPr lang="en-US" dirty="0" smtClean="0"/>
              <a:t>Hull House in Chicago is a famous example</a:t>
            </a:r>
          </a:p>
          <a:p>
            <a:pPr lvl="2"/>
            <a:r>
              <a:rPr lang="en-US" dirty="0" smtClean="0"/>
              <a:t>BY 1910, there are around 400 settlement houses in various cities</a:t>
            </a:r>
            <a:endParaRPr lang="en-US" dirty="0"/>
          </a:p>
        </p:txBody>
      </p:sp>
      <p:pic>
        <p:nvPicPr>
          <p:cNvPr id="2050" name="Picture 2" descr="http://xroads.virginia.edu/~HYPER/INCORP/Hull-House/hull19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7906" y="2514600"/>
            <a:ext cx="4556758" cy="28479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86400" y="5562600"/>
            <a:ext cx="3279648" cy="523220"/>
          </a:xfrm>
          <a:prstGeom prst="rect">
            <a:avLst/>
          </a:prstGeom>
          <a:noFill/>
        </p:spPr>
        <p:txBody>
          <a:bodyPr wrap="square" rtlCol="0">
            <a:spAutoFit/>
          </a:bodyPr>
          <a:lstStyle/>
          <a:p>
            <a:r>
              <a:rPr lang="en-US" sz="2800" dirty="0" smtClean="0">
                <a:hlinkClick r:id="rId3"/>
              </a:rPr>
              <a:t>Video</a:t>
            </a:r>
            <a:endParaRPr lang="en-US" sz="2800" dirty="0"/>
          </a:p>
        </p:txBody>
      </p:sp>
    </p:spTree>
    <p:extLst>
      <p:ext uri="{BB962C8B-B14F-4D97-AF65-F5344CB8AC3E}">
        <p14:creationId xmlns:p14="http://schemas.microsoft.com/office/powerpoint/2010/main" val="784534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p:cNvSpPr>
            <a:spLocks noGrp="1"/>
          </p:cNvSpPr>
          <p:nvPr>
            <p:ph type="subTitle" idx="1"/>
          </p:nvPr>
        </p:nvSpPr>
        <p:spPr/>
        <p:txBody>
          <a:bodyPr>
            <a:normAutofit fontScale="62500" lnSpcReduction="20000"/>
          </a:bodyPr>
          <a:lstStyle/>
          <a:p>
            <a:endParaRPr lang="en-US" dirty="0" smtClean="0"/>
          </a:p>
          <a:p>
            <a:r>
              <a:rPr lang="en-US" sz="4000" dirty="0" smtClean="0"/>
              <a:t>Returning Power to the People</a:t>
            </a:r>
          </a:p>
          <a:p>
            <a:endParaRPr lang="en-US" dirty="0"/>
          </a:p>
        </p:txBody>
      </p:sp>
      <p:sp>
        <p:nvSpPr>
          <p:cNvPr id="7" name="Rectangle 6"/>
          <p:cNvSpPr/>
          <p:nvPr/>
        </p:nvSpPr>
        <p:spPr>
          <a:xfrm>
            <a:off x="381000" y="1223664"/>
            <a:ext cx="8610600" cy="1015663"/>
          </a:xfrm>
          <a:prstGeom prst="rect">
            <a:avLst/>
          </a:prstGeom>
        </p:spPr>
        <p:txBody>
          <a:bodyPr wrap="square" anchor="ctr">
            <a:spAutoFit/>
          </a:bodyPr>
          <a:lstStyle/>
          <a:p>
            <a:pPr marL="342900" indent="-342900"/>
            <a:r>
              <a:rPr lang="en-US" sz="6000" b="1" dirty="0" smtClean="0">
                <a:effectLst>
                  <a:outerShdw blurRad="38100" dist="38100" dir="2700000" algn="tl">
                    <a:srgbClr val="000000">
                      <a:alpha val="43137"/>
                    </a:srgbClr>
                  </a:outerShdw>
                </a:effectLst>
              </a:rPr>
              <a:t>Protecting Social Welfare</a:t>
            </a:r>
          </a:p>
        </p:txBody>
      </p:sp>
      <p:sp>
        <p:nvSpPr>
          <p:cNvPr id="8" name="TextBox 7"/>
          <p:cNvSpPr txBox="1"/>
          <p:nvPr/>
        </p:nvSpPr>
        <p:spPr>
          <a:xfrm>
            <a:off x="1066800" y="2743200"/>
            <a:ext cx="6705600" cy="1446550"/>
          </a:xfrm>
          <a:prstGeom prst="rect">
            <a:avLst/>
          </a:prstGeom>
          <a:noFill/>
        </p:spPr>
        <p:txBody>
          <a:bodyPr wrap="square" rtlCol="0">
            <a:spAutoFit/>
          </a:bodyPr>
          <a:lstStyle/>
          <a:p>
            <a:pPr algn="ctr"/>
            <a:r>
              <a:rPr lang="en-US" sz="4400" dirty="0" smtClean="0">
                <a:solidFill>
                  <a:srgbClr val="FFFF00"/>
                </a:solidFill>
              </a:rPr>
              <a:t>Attempt to soften harsh conditions of Industrialism</a:t>
            </a:r>
            <a:endParaRPr lang="en-US" sz="4400" dirty="0">
              <a:solidFill>
                <a:srgbClr val="FFFF00"/>
              </a:solidFill>
            </a:endParaRPr>
          </a:p>
        </p:txBody>
      </p:sp>
    </p:spTree>
    <p:extLst>
      <p:ext uri="{BB962C8B-B14F-4D97-AF65-F5344CB8AC3E}">
        <p14:creationId xmlns:p14="http://schemas.microsoft.com/office/powerpoint/2010/main" val="4424021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Reform: Key People</a:t>
            </a:r>
            <a:endParaRPr lang="en-US" dirty="0"/>
          </a:p>
        </p:txBody>
      </p:sp>
      <p:sp>
        <p:nvSpPr>
          <p:cNvPr id="3" name="Content Placeholder 2"/>
          <p:cNvSpPr>
            <a:spLocks noGrp="1"/>
          </p:cNvSpPr>
          <p:nvPr>
            <p:ph sz="quarter" idx="1"/>
          </p:nvPr>
        </p:nvSpPr>
        <p:spPr>
          <a:xfrm>
            <a:off x="612648" y="1600200"/>
            <a:ext cx="5788152" cy="4953000"/>
          </a:xfrm>
        </p:spPr>
        <p:txBody>
          <a:bodyPr/>
          <a:lstStyle/>
          <a:p>
            <a:r>
              <a:rPr lang="en-US" b="1" dirty="0" smtClean="0"/>
              <a:t>Florence Kelly: </a:t>
            </a:r>
            <a:r>
              <a:rPr lang="en-US" dirty="0" smtClean="0"/>
              <a:t>fought for better working conditions for children and women</a:t>
            </a:r>
          </a:p>
          <a:p>
            <a:r>
              <a:rPr lang="en-US" b="1" dirty="0">
                <a:latin typeface="Times New Roman" pitchFamily="18" charset="0"/>
                <a:cs typeface="Times New Roman" pitchFamily="18" charset="0"/>
              </a:rPr>
              <a:t>YMCA &amp; Salvation Army </a:t>
            </a:r>
            <a:r>
              <a:rPr lang="en-US" b="1" dirty="0" smtClean="0">
                <a:latin typeface="Times New Roman" pitchFamily="18" charset="0"/>
                <a:cs typeface="Times New Roman" pitchFamily="18" charset="0"/>
              </a:rPr>
              <a:t>created</a:t>
            </a:r>
          </a:p>
          <a:p>
            <a:pPr lvl="1"/>
            <a:r>
              <a:rPr lang="en-US" dirty="0">
                <a:latin typeface="Times New Roman" pitchFamily="18" charset="0"/>
                <a:cs typeface="Times New Roman" pitchFamily="18" charset="0"/>
              </a:rPr>
              <a:t>Established soup kitchens &amp; recreational </a:t>
            </a:r>
            <a:r>
              <a:rPr lang="en-US" dirty="0" smtClean="0">
                <a:latin typeface="Times New Roman" pitchFamily="18" charset="0"/>
                <a:cs typeface="Times New Roman" pitchFamily="18" charset="0"/>
              </a:rPr>
              <a:t>facilities</a:t>
            </a:r>
            <a:endParaRPr lang="en-US" b="1" dirty="0">
              <a:latin typeface="Times New Roman" pitchFamily="18" charset="0"/>
              <a:cs typeface="Times New Roman" pitchFamily="18" charset="0"/>
            </a:endParaRPr>
          </a:p>
          <a:p>
            <a:r>
              <a:rPr lang="en-US" b="1" dirty="0" smtClean="0">
                <a:latin typeface="Times New Roman" pitchFamily="18" charset="0"/>
                <a:cs typeface="Times New Roman" pitchFamily="18" charset="0"/>
              </a:rPr>
              <a:t>Margaret Sanger: </a:t>
            </a:r>
            <a:r>
              <a:rPr lang="en-US" dirty="0" smtClean="0">
                <a:latin typeface="Times New Roman" pitchFamily="18" charset="0"/>
                <a:cs typeface="Times New Roman" pitchFamily="18" charset="0"/>
              </a:rPr>
              <a:t>fought for women to have access to birth control for family planning</a:t>
            </a:r>
            <a:endParaRPr lang="en-US" dirty="0">
              <a:latin typeface="Times New Roman" pitchFamily="18" charset="0"/>
              <a:cs typeface="Times New Roman" pitchFamily="18" charset="0"/>
            </a:endParaRPr>
          </a:p>
          <a:p>
            <a:pPr lvl="1"/>
            <a:endParaRPr lang="en-US" dirty="0">
              <a:latin typeface="Times New Roman" pitchFamily="18" charset="0"/>
              <a:cs typeface="Times New Roman" pitchFamily="18" charset="0"/>
            </a:endParaRPr>
          </a:p>
          <a:p>
            <a:pPr marL="365760" lvl="1" indent="0">
              <a:buNone/>
            </a:pPr>
            <a:endParaRPr lang="en-US" dirty="0">
              <a:latin typeface="Times New Roman" pitchFamily="18" charset="0"/>
              <a:cs typeface="Times New Roman" pitchFamily="18" charset="0"/>
            </a:endParaRPr>
          </a:p>
          <a:p>
            <a:pPr marL="365760" lvl="1" indent="0">
              <a:buNone/>
            </a:pPr>
            <a:endParaRPr lang="en-US" b="1" dirty="0">
              <a:latin typeface="Times New Roman" pitchFamily="18" charset="0"/>
              <a:cs typeface="Times New Roman" pitchFamily="18" charset="0"/>
            </a:endParaRPr>
          </a:p>
          <a:p>
            <a:endParaRPr lang="en-US" dirty="0"/>
          </a:p>
        </p:txBody>
      </p:sp>
      <p:pic>
        <p:nvPicPr>
          <p:cNvPr id="3074" name="Picture 2" descr="http://www.punkerslut.com/pictures/sangerne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4798" y="2133600"/>
            <a:ext cx="2381250" cy="3590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2631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Protecting Social Welfare: Reforms</a:t>
            </a:r>
            <a:endParaRPr lang="en-US" dirty="0"/>
          </a:p>
        </p:txBody>
      </p:sp>
      <p:sp>
        <p:nvSpPr>
          <p:cNvPr id="3" name="Content Placeholder 2"/>
          <p:cNvSpPr>
            <a:spLocks noGrp="1"/>
          </p:cNvSpPr>
          <p:nvPr>
            <p:ph sz="quarter" idx="1"/>
          </p:nvPr>
        </p:nvSpPr>
        <p:spPr>
          <a:xfrm>
            <a:off x="228600" y="1752600"/>
            <a:ext cx="4267200" cy="5105400"/>
          </a:xfrm>
        </p:spPr>
        <p:txBody>
          <a:bodyPr>
            <a:normAutofit/>
          </a:bodyPr>
          <a:lstStyle/>
          <a:p>
            <a:r>
              <a:rPr lang="en-US" b="1" dirty="0" smtClean="0">
                <a:latin typeface="Times New Roman" pitchFamily="18" charset="0"/>
                <a:cs typeface="Times New Roman" pitchFamily="18" charset="0"/>
              </a:rPr>
              <a:t>Keating-Owen Act</a:t>
            </a:r>
          </a:p>
          <a:p>
            <a:pPr lvl="1"/>
            <a:r>
              <a:rPr lang="en-US" dirty="0" smtClean="0">
                <a:latin typeface="Times New Roman" pitchFamily="18" charset="0"/>
                <a:cs typeface="Times New Roman" pitchFamily="18" charset="0"/>
              </a:rPr>
              <a:t>1916 </a:t>
            </a:r>
            <a:r>
              <a:rPr lang="en-US" dirty="0" smtClean="0">
                <a:latin typeface="Times New Roman" pitchFamily="18" charset="0"/>
                <a:cs typeface="Times New Roman" pitchFamily="18" charset="0"/>
                <a:sym typeface="Wingdings" pitchFamily="2" charset="2"/>
              </a:rPr>
              <a:t>ban goods produced by child labor</a:t>
            </a:r>
          </a:p>
          <a:p>
            <a:pPr marL="365760" lvl="1" indent="0">
              <a:buNone/>
            </a:pPr>
            <a:endParaRPr lang="en-US" b="1" dirty="0" smtClean="0">
              <a:latin typeface="Times New Roman" pitchFamily="18" charset="0"/>
              <a:cs typeface="Times New Roman" pitchFamily="18" charset="0"/>
              <a:sym typeface="Wingdings" pitchFamily="2" charset="2"/>
            </a:endParaRPr>
          </a:p>
          <a:p>
            <a:r>
              <a:rPr lang="en-US" b="1" i="1" dirty="0" smtClean="0">
                <a:latin typeface="Times New Roman" pitchFamily="18" charset="0"/>
                <a:cs typeface="Times New Roman" pitchFamily="18" charset="0"/>
                <a:sym typeface="Wingdings" pitchFamily="2" charset="2"/>
              </a:rPr>
              <a:t>Muller v. Oregon</a:t>
            </a:r>
          </a:p>
          <a:p>
            <a:pPr lvl="1"/>
            <a:r>
              <a:rPr lang="en-US" i="1" dirty="0" smtClean="0">
                <a:latin typeface="Times New Roman" pitchFamily="18" charset="0"/>
                <a:cs typeface="Times New Roman" pitchFamily="18" charset="0"/>
                <a:sym typeface="Wingdings" pitchFamily="2" charset="2"/>
              </a:rPr>
              <a:t> </a:t>
            </a:r>
            <a:r>
              <a:rPr lang="en-US" dirty="0" smtClean="0">
                <a:latin typeface="Times New Roman" pitchFamily="18" charset="0"/>
                <a:cs typeface="Times New Roman" pitchFamily="18" charset="0"/>
                <a:sym typeface="Wingdings" pitchFamily="2" charset="2"/>
              </a:rPr>
              <a:t>limited women to a 10 hour workday</a:t>
            </a:r>
            <a:endParaRPr lang="en-US" i="1" dirty="0" smtClean="0">
              <a:latin typeface="Times New Roman" pitchFamily="18" charset="0"/>
              <a:cs typeface="Times New Roman" pitchFamily="18" charset="0"/>
            </a:endParaRPr>
          </a:p>
          <a:p>
            <a:endParaRPr lang="en-US" dirty="0"/>
          </a:p>
        </p:txBody>
      </p:sp>
      <p:pic>
        <p:nvPicPr>
          <p:cNvPr id="4" name="Picture 6" descr="child labor-factory-1"/>
          <p:cNvPicPr>
            <a:picLocks noChangeAspect="1" noChangeArrowheads="1"/>
          </p:cNvPicPr>
          <p:nvPr/>
        </p:nvPicPr>
        <p:blipFill>
          <a:blip r:embed="rId2" cstate="print"/>
          <a:srcRect/>
          <a:stretch>
            <a:fillRect/>
          </a:stretch>
        </p:blipFill>
        <p:spPr bwMode="auto">
          <a:xfrm>
            <a:off x="4495800" y="2097270"/>
            <a:ext cx="4419600" cy="3998730"/>
          </a:xfrm>
          <a:prstGeom prst="rect">
            <a:avLst/>
          </a:prstGeom>
          <a:noFill/>
          <a:ln w="9525">
            <a:solidFill>
              <a:schemeClr val="tx2"/>
            </a:solidFill>
            <a:miter lim="800000"/>
            <a:headEnd/>
            <a:tailEnd/>
          </a:ln>
        </p:spPr>
      </p:pic>
    </p:spTree>
    <p:extLst>
      <p:ext uri="{BB962C8B-B14F-4D97-AF65-F5344CB8AC3E}">
        <p14:creationId xmlns:p14="http://schemas.microsoft.com/office/powerpoint/2010/main" val="246420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p:cNvSpPr>
            <a:spLocks noGrp="1"/>
          </p:cNvSpPr>
          <p:nvPr>
            <p:ph type="subTitle" idx="1"/>
          </p:nvPr>
        </p:nvSpPr>
        <p:spPr/>
        <p:txBody>
          <a:bodyPr>
            <a:normAutofit fontScale="62500" lnSpcReduction="20000"/>
          </a:bodyPr>
          <a:lstStyle/>
          <a:p>
            <a:endParaRPr lang="en-US" dirty="0" smtClean="0"/>
          </a:p>
          <a:p>
            <a:r>
              <a:rPr lang="en-US" sz="4000" dirty="0" smtClean="0"/>
              <a:t>Returning Power to the People</a:t>
            </a:r>
          </a:p>
          <a:p>
            <a:endParaRPr lang="en-US" dirty="0"/>
          </a:p>
        </p:txBody>
      </p:sp>
      <p:sp>
        <p:nvSpPr>
          <p:cNvPr id="7" name="Rectangle 6"/>
          <p:cNvSpPr/>
          <p:nvPr/>
        </p:nvSpPr>
        <p:spPr>
          <a:xfrm>
            <a:off x="266700" y="822742"/>
            <a:ext cx="8534400" cy="1938992"/>
          </a:xfrm>
          <a:prstGeom prst="rect">
            <a:avLst/>
          </a:prstGeom>
        </p:spPr>
        <p:txBody>
          <a:bodyPr wrap="square">
            <a:spAutoFit/>
          </a:bodyPr>
          <a:lstStyle/>
          <a:p>
            <a:pPr marL="342900" indent="-342900" algn="ctr"/>
            <a:r>
              <a:rPr lang="en-US" sz="6000" b="1" dirty="0" smtClean="0"/>
              <a:t>Promoting Moral Improvement</a:t>
            </a:r>
          </a:p>
        </p:txBody>
      </p:sp>
      <p:sp>
        <p:nvSpPr>
          <p:cNvPr id="8" name="TextBox 7"/>
          <p:cNvSpPr txBox="1"/>
          <p:nvPr/>
        </p:nvSpPr>
        <p:spPr>
          <a:xfrm>
            <a:off x="1905000" y="2971800"/>
            <a:ext cx="5257800" cy="1446550"/>
          </a:xfrm>
          <a:prstGeom prst="rect">
            <a:avLst/>
          </a:prstGeom>
          <a:noFill/>
        </p:spPr>
        <p:txBody>
          <a:bodyPr wrap="square" rtlCol="0">
            <a:spAutoFit/>
          </a:bodyPr>
          <a:lstStyle/>
          <a:p>
            <a:pPr algn="ctr"/>
            <a:r>
              <a:rPr lang="en-US" sz="4400" b="1" dirty="0" smtClean="0">
                <a:solidFill>
                  <a:schemeClr val="accent2"/>
                </a:solidFill>
              </a:rPr>
              <a:t>Good Morals = </a:t>
            </a:r>
          </a:p>
          <a:p>
            <a:pPr algn="ctr"/>
            <a:r>
              <a:rPr lang="en-US" sz="4400" b="1" dirty="0" smtClean="0">
                <a:solidFill>
                  <a:schemeClr val="accent2"/>
                </a:solidFill>
              </a:rPr>
              <a:t>Good Life</a:t>
            </a:r>
            <a:endParaRPr lang="en-US" sz="4400" b="1" dirty="0">
              <a:solidFill>
                <a:schemeClr val="accent2"/>
              </a:solidFill>
            </a:endParaRPr>
          </a:p>
        </p:txBody>
      </p:sp>
    </p:spTree>
    <p:extLst>
      <p:ext uri="{BB962C8B-B14F-4D97-AF65-F5344CB8AC3E}">
        <p14:creationId xmlns:p14="http://schemas.microsoft.com/office/powerpoint/2010/main" val="28502659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 Reform: Key People</a:t>
            </a:r>
            <a:endParaRPr lang="en-US" dirty="0"/>
          </a:p>
        </p:txBody>
      </p:sp>
      <p:sp>
        <p:nvSpPr>
          <p:cNvPr id="3" name="Content Placeholder 2"/>
          <p:cNvSpPr>
            <a:spLocks noGrp="1"/>
          </p:cNvSpPr>
          <p:nvPr>
            <p:ph sz="quarter" idx="1"/>
          </p:nvPr>
        </p:nvSpPr>
        <p:spPr>
          <a:xfrm>
            <a:off x="612648" y="1600200"/>
            <a:ext cx="4721352" cy="4572000"/>
          </a:xfrm>
        </p:spPr>
        <p:txBody>
          <a:bodyPr>
            <a:normAutofit/>
          </a:bodyPr>
          <a:lstStyle/>
          <a:p>
            <a:pPr marL="457200" indent="-457200">
              <a:buFont typeface="Arial" pitchFamily="34" charset="0"/>
              <a:buChar char="•"/>
            </a:pPr>
            <a:r>
              <a:rPr lang="en-US" sz="3200" b="1" dirty="0">
                <a:latin typeface="Times New Roman" pitchFamily="18" charset="0"/>
                <a:cs typeface="Times New Roman" pitchFamily="18" charset="0"/>
              </a:rPr>
              <a:t>Women’s Christian Temperance Union</a:t>
            </a:r>
          </a:p>
          <a:p>
            <a:pPr lvl="1"/>
            <a:r>
              <a:rPr lang="en-US" sz="3200" dirty="0">
                <a:solidFill>
                  <a:srgbClr val="0070C0"/>
                </a:solidFill>
                <a:latin typeface="Times New Roman" pitchFamily="18" charset="0"/>
                <a:cs typeface="Times New Roman" pitchFamily="18" charset="0"/>
              </a:rPr>
              <a:t>- largest women’s group is U.S. history</a:t>
            </a:r>
          </a:p>
          <a:p>
            <a:pPr lvl="1"/>
            <a:r>
              <a:rPr lang="en-US" sz="3200" dirty="0">
                <a:solidFill>
                  <a:srgbClr val="0070C0"/>
                </a:solidFill>
                <a:latin typeface="Times New Roman" pitchFamily="18" charset="0"/>
                <a:cs typeface="Times New Roman" pitchFamily="18" charset="0"/>
              </a:rPr>
              <a:t>- 245,00 members by </a:t>
            </a:r>
            <a:r>
              <a:rPr lang="en-US" sz="3200" dirty="0" smtClean="0">
                <a:solidFill>
                  <a:srgbClr val="0070C0"/>
                </a:solidFill>
                <a:latin typeface="Times New Roman" pitchFamily="18" charset="0"/>
                <a:cs typeface="Times New Roman" pitchFamily="18" charset="0"/>
              </a:rPr>
              <a:t>1911</a:t>
            </a:r>
          </a:p>
          <a:p>
            <a:pPr lvl="1"/>
            <a:r>
              <a:rPr lang="en-US" sz="3200" dirty="0" smtClean="0">
                <a:solidFill>
                  <a:srgbClr val="0070C0"/>
                </a:solidFill>
                <a:latin typeface="Times New Roman" pitchFamily="18" charset="0"/>
                <a:cs typeface="Times New Roman" pitchFamily="18" charset="0"/>
              </a:rPr>
              <a:t>Founded by Frances Willard</a:t>
            </a:r>
            <a:endParaRPr lang="en-US" sz="3200" dirty="0">
              <a:solidFill>
                <a:srgbClr val="0070C0"/>
              </a:solidFill>
              <a:latin typeface="Times New Roman" pitchFamily="18" charset="0"/>
              <a:cs typeface="Times New Roman" pitchFamily="18" charset="0"/>
            </a:endParaRPr>
          </a:p>
          <a:p>
            <a:endParaRPr lang="en-US" sz="3600" dirty="0"/>
          </a:p>
        </p:txBody>
      </p:sp>
      <p:pic>
        <p:nvPicPr>
          <p:cNvPr id="4" name="Picture 2" descr="View Image">
            <a:hlinkClick r:id="rId2"/>
          </p:cNvPr>
          <p:cNvPicPr>
            <a:picLocks noChangeAspect="1" noChangeArrowheads="1"/>
          </p:cNvPicPr>
          <p:nvPr/>
        </p:nvPicPr>
        <p:blipFill>
          <a:blip r:embed="rId3" cstate="print"/>
          <a:srcRect/>
          <a:stretch>
            <a:fillRect/>
          </a:stretch>
        </p:blipFill>
        <p:spPr bwMode="auto">
          <a:xfrm>
            <a:off x="5702528" y="3048000"/>
            <a:ext cx="3063520" cy="33444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522076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TEhUUExQWFRUVFx8aGBgYGBgcIBgbGBccHRweGh0eHSggGholHBcaIjEiJiksLi4uGB8zODMsNygtLiwBCgoKBQUFDgUFDisZExkrKysrKysrKysrKysrKysrKysrKysrKysrKysrKysrKysrKysrKysrKysrKysrKysrK//AABEIAOgA2QMBIgACEQEDEQH/xAAcAAABBQEBAQAAAAAAAAAAAAAGAgMEBQcBAAj/xABFEAACAQIEBAMEBggEBQQDAAABAhEAAwQSITEFBkFREyJhMnGBkQcUQqGxwSNSYnKS0dLwFTOC4RYkU1TxJUNEkzSi4v/EABQBAQAAAAAAAAAAAAAAAAAAAAD/xAAUEQEAAAAAAAAAAAAAAAAAAAAA/9oADAMBAAIRAxEAPwDXZrlJJrk0CjXJpM1yaBU14Gmya7NBW8xXytqQY1/Ix99U9rB33GYXyAe8fyqbzbc/Q/H8jS+Hv+jX++tBXPwu+f8A5B+7+muLwq//ANwfkv8ATVwTVPx/ij2Xw4XLF68LbSDoD1Gu9An/AAi//wBwfu/ppL8Fvf8AcH5D+VWOMx6W2QOYNxsqaEyx6abfGo9njll2ChtS7ICVYAuntLJET+NBDPBb0/8A5B+Q/lTb8DvdMR/fyqxw3FrVzLkJIYlVbK2UlZmDEdD8qicf4s2HR7gQMiKCZaJJaAo0+M0ERuA3v+4P9/CvW+BXh/8AI+7/AGqWvFyLi27qhTd1tlSWDeWWnQZSKV/jtnwPrBYi2DlJgzIbLtvvQRH5duGP05/v4V7/AIduf9c6VOxHGraOEOYlmCiFJBYgMAD7iDUzC4pbiB1mG2kQfl0oKm1y64P+cd6Vw20bWKALF4HX3GrxDQ8b0cQjpl/JqA5BropC0oGgUTXQaRNeoFTXprldoFA16vCvRQcNJmuhv7/3r1Bw0k0qa4aBBNcNKIrhoB7nInwRH6w/A05wpv0Q+P4mmedniz/q/I07wY/oV+P40EqaFueGAbBkmIxK9fn8Kf47duq4YXHVTftIANBlKy3rJJ36R0qLxPi92w9y2iC8tlTduNcOvhs2irA3AnfoKBPMnEVe9hghVhbxKSQZ1IMj4CPnUTgVjOt5pGS1jLt2N2YqDAHYfjU/F8yMLeIdFQiy9pUkHVbuXU67jN07UjFcZvsxayieCmIWy3lZmbUB200CjUUHcPYFnE2hhnzWb+YvamQkCc6/qidI9ae56P8AyV0d4AHfzCq/h3NedrKDJ4r3mW4ApEIJykGd9B33qZxm6fr+EEmCtyROhhdJHpQMcXVWv8PnVSGkgkfYEajbWqnA2zdwYsqmY/pnKloI8xVdxvLyP3auuO8wNh7xUAMngF4jUuGygTOg110pg8xX0upYuLbFw3bakiSDbuA6iTIYERQRLWK8ROGk7i5DdwVXLJ+75ijVRGg0FDB47eYm1bFvxTfuIpYGAlpZJInU9PjVe3OV05XC2wgtq7qQcxJuZGCGe+o0oD1KEr13/wBUj9id/wB6iy080I40AcUBG+T+dBoyClLSVrq0C64TXTXooOClikgUuKDor1eArsUCJpJpcUmKBJr012uEUHjSTSqTQDXO4/Qf6h+Bp3gn+Sv99aa58H/L/wCoU/wMfoEoKjna4Vt2CP8Aubc/M1G5m4Vfa87WFDLiLQs3JIHhw05vUQSKJcXgkuQHRXAMgMAde+tCHF+JmxjLi4vxfq7gCyyMyqojXRSMx77kRtBoGOL8ExAGIsW7Bdb7WyjhlAUW49oHUbVccLwt/D3LqC2HtXHNxXDDylh5gy7nUaRVRj+Km1evqrvdQ4VchD7eX29NJ219Ke4piLn+G2CrnP4a3WaTJFvKW13PmZaBGE4PfFvCjw4a3imuPquiFj66mDt6VJ5kS6uLw923Ze6ttWkKP1hA1OlPYXEZ+I6HythFcCTElhrG0wYpXA7pOLxqkkw6QJ2BU7dqAcx3Db7g3bqFB4NydpDtcZ1UAGT9kU5b4DinU3rhBv8AiW3UE9LYOhjb2vuom5owxewFDFS1xBmG6y4Ej50O3uJ3Al1Xlb6G1Ydh1zXG86npKGgeXgmJVVvKU+sC67lZ8sXBBE+kA1Cbk+8ChUKWt2lytm08UXMx03ywSJiroYNWxj2NfDQLdCzpqrIR7pIPvBr3JWEVrFm79tS4J6kZiIPeNPlQE+HJgSIMajsaD8cv/qon/p6ffRpbWgzih/8AVE/coNKQV0CuJSwKDhrtdrwFB0UoVwClCg5XKWBSfDFBG+tjrXfrC1XXVk1HdCvXegulug7Gl0PeIwjWvXeLm2JZgoHegu8XiVtqXdgqjcnpJj86cUyJGo71lHOPOb4hThsKjs6t52UCI7dhQW3NWOwxCObiRMI8xrvGuv30Gx8/GMPP7Qp/l/Wwnuqk5q4ur4a2p1a5A0IImCTr8KuuXD+gSgsaouJHxbN2zesu5lguVQQ2vkIM+UiRqY2NXzLQtxu0y4jCqblyL924GAdgMuTygAHSND76Cp4RwDEWTeVkLBsJ4asCsFo9kazEkiT2qZheEXnw62XD28mG8P7BDM05l3OnlTXTf0qLxDHXlt3rvisGwdy3bAB8rwFD5h1zT1riY92s3SXbTiAtjzHRM4GX3R0oF8JwOJtXbNxrDEphfCMMntBvL9raI1rmDwmKRsSxtEvfVACGTQhYcnzepj3UvCpexBtYlGc/82QyByFWyhK+zME6T31qtw2KvZLE+x9dy5s7Zj5yCrCPZj16CgLeM22a2Ai5j4iGJA0VwxOp7CqzjPBmvXLmSFZrSGTtnS4Ss/ARU/mdmFpEUlTevJbJGhCsfNHYwCPjQzjAbGMTDozC01604XMTAYMGWZmCRMUBJwvAXPGuYi6oVnVVCAzCrvrtJNSeCYPwkKBMihiVEzIOpPprO9BNzEwLIuXWRZxMsHYGUc5OusGABUpVu58PfxDPluG1BViPDbL7LpsQx1negP7YoK43pxW2QPsfy/nRvboI4+kcTtn9kfiKDTErN+dvpT+qXWsWLQe6hhmYnKuk7DUnatFL9qwb6Q+Bq3F4zQuIAd/2dIb55Z95oO3fpd4gWLKbKrPs+HMDtMya1rkTnG3xG0zKpS5bgXEMbkTKwdVOse6s7xfIuCez+gJW5BKkloJHQzt2mnvoJ4XeW/iL0xZy+GwO7OCCP4RP8VBs0V2uxXaDwFdiuA12gEn42o0IJ9woS4jzIy4jN0ErDAeUekUp7pDRmA069utV+PtmDADTuR/KgIbXMlph5nChV3Ma/Kgn6QOaFa34dp1ObsDIgg77dKpeJ45gWSBpoY/Oh7ieHO5IPuoDL6Pke3aa8pUrqXLHYj0nr3q657wJv27dx1AVLqgMp1Kv5T1/Wj5UH8ncTVEZLkhXI2WdOsiNRtRbzLjwMPaVNVa4NSuWIBIgd/hQOcy2IXDqs+1pP7jVoHLf+QtZJjsdca/h0ZpV20J/dP3mtK4XxhbVpVNu4SBroBr1oCMiqXjvDbly/hbiAFbLszyY0YAaCNTXDzMv/Sf5ikNzWgjyH+Jf50Fbxzl29cuXFtx4OJuI9ySPJkiY7zH4bU1d5bvi+VXL9XfEjEFp8wK6lY9T+FWrc2W59g/xJ/VTbc329suv76f1UHuD8Lv2HuIpQ2HcupJOZMxkqFiD6GfX0qvs8AvC1bWEzLjPHPmPsSToY31qS3O1ofZ0/ft/1U2Od7REwP8A7Lf9VBcca4eb1vKpCurB0J2DoZE+nT41Q4vl3EXG+sE2vrAuo4XzZAtsEBZ31Jmujn20fsj+O3/VSDz7aH2R/Hb/AKqBi7yhdZLasbZhb2cyQA16SMsg6AxrTtvljEZgrG14bPauXGGbNNlAuUCIIJWZ9ac/49tRML/9if1V5fpCs9l/jT+qgMUGtB3MigY+2x6J+BBp1PpAsdco/wBaf1UO8z8w2rzeKjpohAAdZnSNie1BqOJx6KuYkBQJJOwFZBxXj+Hu8RFzMH8uQSAVCzsfv+dS+eeIi7hYc6LBiT5vhPesz4VhGu3rdsaeKwAn3/7UG38OuqEZ7gWASy5lAyjU6Ge34U7yFbazZutbclblxrijLupjYHUH8aq+F8lSAly5cdFM5DlAn1hQW+JiitrpsQq23a2Fny6xHSOtBdWsfcMeXSJ10/OnMRjCVIBAJGhA6/GqC7xgZBcVXAPQqRM6aU9Zui4QZ3G2oPuNBY4bE3FEls490Efzp/6/6VVliAdaa+snsPnQZHx3FsLh8QseojQR0+FL4dxfxJRzkUEFSDGv4n3VRcWxrXXBJJyiADUFFckASDQS+N3CHILSNZIA1PSqC5jSQV79ak8ZvtmysRPWI0n3VWUEnD8RuIAEYgDpofxFEPEMc1u+ltyb1hsly2WADZbgBkMBMgkqf3TQrFXaYxbmECuR4uGcG0SdWtuTmT1ytDDsGaguOOs4v/V75Ukwbbg6ZWmJ7HvVgv0dXW3IHrJP4gUIcycYOKvG6VyeUKFzFoA9T761LkTj5u4VSxzG15bk9CPZJPqPzoKG59G/lOVpI/Zj86iLyC4PmQx+spU/71ptniCQWZ4QTJjbUbn/AFCqm9x0O+VGKqsye4HXoaANu8iwVUJqdTmZdvhULE8rC0+UqpPbN3Gmw0rUsX7AY67wdumlBWFvhnLNq8yATv3191BSYvk8eEbnlTKNdT036VP5d5ftYoW0IEIhLMAJPQdKv+K4o3bZtplzkRlO5Gug3nrpFO8i2zbtMtxWRnIGaNtCBrsNSflQDvAuD4bEX/q7BbTIMgYwwZwzdJETE0QHkG0k50TTffpUfgfLBGNF9VYqLhIEwoM79z1OugMUS8b4hbN4oznSAewgbnadfyoBVuU7RbyqgH7p1++kPytYBCwCxmAB2+NPYniNxLhk5VIBUDcCY17V3FYhVK3YIdjleDuAN46be6gg4jlmyEmIMgagaj0qpaxh7bZvDmNek7/GrHjWOL5QJ8u511+HWq84S47S4Cq0gE6T0Gm41NAUce4K+PTB+GjWbDNNxRBIBXRmPU6R6Z6GuA4e3/iyKg8lu6yqNT5baMo9+01oHAMWLLNbz72s2SdVZE1gbiQD/CKD/onwDvimuurQiE5iCJZz0nc6Gg1fD4fIxImG9r97v8vwFe41xFMNZa9cMIu/xIA0671MtLrQl9Kty2MIq3WK23vIHK6kKpzSB11A+dBY8y8YCYPxUBOfKAe2cgAn01j41S8u4+dC/n+0pO0+vXbpUvE4Rf8ACis5h4ShD6Zlykn5GgLh7taJLA6GDrtQagpd5GTQ7Gfvik/4afT5PVDg+YXW4iMYBjQDb39aJv8AGV/uaDEfGIOjBSAd/XTTQwfWo1/jRsrAWWI0JjqND3099W+N5ccRndR312oV47hFQqFbNp5vf6elBWAM7dSxPzJqZhuEXLjZFylu0xt0k6TTvA8IzElevk03BaJPuyyJ9a1PlG9hbKi2+WS+QeUHzNsG9T3NBjToVJBBBG4OhFeRora+eeBYW9b8YOPKCMykEadDGxB/OsXFvT17elA0au+Ub36cWi2Vb0KdRvup1030+NUhWjL6N+XxicTFzREEnTc5hA9NJoNF4VhWXDWIVjluMWOWSVMjXXrp91UfF+GXFZigJUknXeD8elaJewyh0RBARSSANIOig/ET8KCPpR4v4NvwU8rXBBOo0IMxA9PvoB7A8xKQbTM8yCBEjbWP5U5f8mZ16KW7R0+8E6UPYfAFbQuG35R9tSGHx6io/EOJMqQrTOhnWPcfyNBOwXMRN0B2W2kiWG40Os7xJo/fjVq5g76I5Vija5HAJA9vMQAoj10kUBcv4e21hHxAUr4jrbBVizZlEkZSJAcgydgGHXTQ+GWzbAvC6xtNlAtoC2UMI1AEkg9Y6UFFyZbvoM7XHUOwVNdNesTDEwRt01ogxvL4uEszsT6n1mg76R7DYfwSL5Y3czQdDoQUJ6zrFFuB4qLlq22bVkU6CddjPxoO3uBW92uMZ31NLHLdsrKkA922/wDNdt4oO0dh8umv99KmsdDMEb9fuoBrHYO7a18K3cA6gGgLmzjzXW8IW1tqh10GYsO56R0ArSOZMZ4eHd00ZFJ1JOoGmlZlwHgj4y4xN1LeYk5m3dtyFUanvQQuCcUbD30vAmVYEnfTT56ae419G8KxyXVR0Mq4kb7ETXznxPhL2YJKOjey9tgyn49PjWvcoccQ4ewLSzAAfM8ZT9rL5TJ3PTcd6Ao5m5os4JQbhl29hBuY6nssxr69ayznXmIcQS2GYWihJClWIlupIJ/VicvWpL3rWJ41cuX/ADWrZIAbaEhEEHpmzH3mtLu2MJctqjWAFuqY8gEdNxsaCg5LfxuGnDE5nW2UI00kSkRMrEQ3WPSKr73Bme3EQZEdTIPaofJx+r4x8OCc1u6yknc2zbZxqN8r2wf9Z70ecMcsoY/aE6UAnguH3bT/AKW2rgnciCO0Hb7qIPrw/Vb5L/Kr+6FywxAnQExvHSetUfg2/wBc/M0Gc4/i6+Ykajv+VBfFLszPWpuJxBZj2qrxZIYjv6UE7li6MwAYK2YR3I61rH1pFFpVKJcZgQWQsGMQAY2JPWsy4fy1ibKrdu2mRXHkn2tNZy7gQevcUa8AxVxRldVIOoYD89qB/nbB28PhriK5TOshOkggmP3iAKyZycrDNoCDl11J0kDbQbzWocc5bxmNuFmhEmFaCfJ6idTIBp7gv0UKpLYq6bmugWVEep3++gz7hfK13EFDaK3EZsrOuaLZABIaVBmDpGhrbOW+B2sFYA0EDVj1PUmk28CuFRrVu0LaMP0bJvsfaHQzrPWasxj/ANEru2aCuogkwdzHsmJB6T76ClTjBJJ9kAzOkn30Gc+YR8VisOAviDw2MAxOu0+v5Ucc3YZblk37PtqVEKRqGmdNpA1+FBiY1luo5VmFpS1yB/lq0AEx0n8DQE7I31ZVuYZZgoWtkkoFEKRpJnt6VivE8IwxFy3lk22IMCAYO8dJraLHFbOHssxugs4JAViZJ1gKWManpWXcX4tmdmgKTvG2pPxOpJoKpbt5kSyogqSQF32M/dNHHA+MPkVHt3iUEZrLRI9dfyqgS3cXEWSqG44IbYyRpI0aACCRtsa1/A8FtkB1AE6j0BExruKDKOcg12+C2bKiBVDGSCwnzHvqPlVlyNxd7c25ERMFQdoB/AfKpfNvAr92/cuJbLLMKVgj9Hpr8QaoeD3WtMyvai7miNt1GaQfdm+dBo9rjaXA3iYdCVE+Xy6TGnzp1cRhHnz3k6xK/HptVXw/ht8KxZAc6AKQQd4/lTicHcITchd9REk9BvoKBXGeHW7tlvDvBkIIIbqPSBPxoV5KwwtgIiKbyuRny5pXWftL6VaYe5hbiNF62zLoSz+X1yqIzD1mKh8z8IOBsrirckM+QIUdQo1Mk5gdYjsZoLTmtLBwzC6AiaFioAbMCOgnr796znl7jXgONIU7yZj12+dGnDuL4G5hhcxLMb7KYQKQltgSBt3iZYnQ0vhH1Jrl1HAGi6nQAgxod+v30DH0e8SU466bhWbiyCBAaGJOWdj5jpWtcMJElmcgmRmy6CSdMoGmsazsKxj6Q7IsvYS0QbJQvaZMs5iYYnKJ2Kj1qn4dzBiGZLLX7wV2CsQfMFJg5ZMDTrQEfMz27vFnCOVDQHuKfZKowIUdZkA/+a0HhFwqoAJIjQnSay/jS4FCPqodSjlCSSc4KCLg1/WDA++etXXKvF7gPnfMANAZOnp2oD/iGGa6IDZehPodTHroNffUH/h0frNT/AuIvcLFl0mBGm34miPSg+aHQsQqSzNsADM/3+FadyHyILLricTFy4NVWfYPeZ8zfdQ9wDDlcSCGjTzERou5XbqB91aZhsVkum22gIBHuafwKj50F/fwyXVAYTBkGq7/AIetBs2UfzE9R1qTZuEbbdR6+lTreIDadaBd1AFPoKG+ZuO28Nhy7mBIGnYkaj3CiHFny+hrLPprH/LWD3uEH+GaA8tsMksVKNARhodem/3isk505ou279zC2lNhFchyCQbmuhAGyEGepMiTtTvBef7RwyWcQrApAzATmCjQjs0aGmeWOFJxTFXMTiWK2UOUKPLIUeUZuwHrPrQSuS+Pk3PqWIc+DdYMjz5gw2tzGqmdJ901o2P4N4Ki7hRFxDLL/wBdR7SMTOpGx6GOk0Gca5CsW7Vy9YuwyBrtpjcJ9g5lAHYAQTr0ox5T4z9awVq6faKgN6MBr99BlvFOaLQxD3LOFS1hnVkZQF8QllMtE5UbMRoPWgwDOxDMBIJJ1jQT01ijf6S+Xn+uDwgAl8G5OwVl/wAyfmD/AKqCeGwXUSPiQPxoLvlLD4hbgu2bZYrtdCE5d10J0GnQ+lbFyzwnPZtPcJLuvmJGojSJ7enpWb8I5mxVotawlpXtq+pCllYvEZjOURIFVnGefsU9kYcEWlUsGKE5mk7E9ADOgoDbC428jmzh2zBXfKnkMZXImPs6zvFUPPGLumFv2lV82cPrM5cpA6ZTAOmgI9aEuBcd8G6HIDCIYHZvhtNTebONNiEsnxGYIMgBAEQN9O5P3UGhcl8czYcEnVdGEjv7tpqp+k/m1Rb+rWh+kb2300UbgR1J0+BoF5Z4ibTkFoRh5p7g6fntXeaouX8wI1IU9IPf3ST8qCZy/wAl4vG22vIQANFzmM8dB2HrVVxC/irAfC3HuBZAa2zEiQZGh216itr5ZwWKt28k2YVP0cA+kTrqNT2rOfpXwVxcTae7l8S7b1C91P8A/UfCgH7LKLKEKYD+cxvoN+g3IHupvE47NcdrYKAmQJ1GsjX4Cl4fG5LAAMMc/wAQwUEHpH31W4d9aCz4M58ZczEK7Kr6n2ZA6dhWq8+8EwmGwYFu0q3n8qt1jdye5jST+tWRq2XUdKI+ZObvrro1xWthECr9odyxiCJJ6A7Cgq2EAAV23jWtwVYg/wB9KZ8QHUNPrBH4iq+9el+sUGzchce+sW2LxnRsugjP5ZmOnafSizx/Ssg+jnGrbxSqdEuDLmJ+1uJ+8fGtezfufM0GQcr4svfygRmDA/ERJ+BNFHPXEjhr+GuodHlGXuNCPzrP+W75tXwwMETsJ6dR20qf9IXFvFu2Y6JI16n8IIIoNf4BxhbyqR1E1e29wex/KsP5J4w9u4A2qk+6JPStgwmMzCei6k9o+6guMU2npWVfTaT9WsdvFM+/I3/j4Vo9rHAofUmCQdQOsUA/TBgc+CzzHgsrRI82dsvzEz86DFbIlhpOu3f0rXPowt2bqXVKzY8TMivEqdzt22rIlYggjQjaivlVb9g6E2mPmUP5Qy99fUdvlQa1xi9aOGxLNbUeBauZCCToQekD5a0x9G1nw+HWpM5gW/iJNUOPxmIxllsM7KrXIWUCtswnNlPswDrV9wfhq4a2ltQ7FFgsW0gAknTvBgUAL9LeLztZH2QH06T5enuP41nLVufM3A8JiLTC5mtG2MweSSNPNpqIAiTWL8QsW1ZltOXAOjERI70FnwTmi5hrYS2iZg2YOZ6iIYbMN9+/xqy5S4F9exMuMo9u4V6lnJ0B23+6hvh2K8FsxtrcBEEMAdD27H1rRPo74bZxGGJclGF32sxUiYjUHcGgKOY+SMKLLOEEopJJ10G/uIArKsNgFN5wHyWyHNue4XSeynae9bRiMG6m4/jlrBU/o2IYQF1y9QdO/WsM4vdtkjwpC5SDM6EzpHYaUD+KwVjD21Zil93JGVLhATyg+bLuZOwNU9zEHWQCSNCdY/uBSLqebTc/nVhZwCsi9yJJnvP9JoD7lfnCVty6L4ehDuwIGnQEBlkCJpn6ScDiMRct4hbRaytsedfMdSCZG69I0jSiXlzkfBQitZBLKtwFzLEgL/8ArJ1Hr60T4jhi4ZGuku6jUzLZB1IE7D3UHzvxF0aMkxJJkAQWgmAPs6ae+oVwQau8bhxJBiSTqPfoarzbt5dSZ99AnCYS7dBFq29w9Qilo98DSnMXhbttsty2yPAlWBBiNDB6VoX0UcdwtlXs3CFa5cJzExoEUAT781K5o5OxWKxF65Ze3dUQyp4hlVYGAMwjXKTv1oM48YgUnDEFoJyg9e1TsXwe6pKuuVlMEHcEd6ZtcNYakj3D+dBN4IQl+yyZWi4u5ndo/Ot+8Bq+fsoR7bAgksI6HQiNu9bX4j93+dBjHCeLthr3iIFPcEfh61otnnLC30/T2kbT7SgiDOnzispummHaBvQa4mE4cA2JW0QtuJAZyJJEaEnv7qub/N+Ht+VHAEemoNZHyzxc2y1u4njWbsZ1mDKmVIPv6GjzhWCtLlY4e1DONplZYRoQZj4UBfhOLWr1y2FYNLaxqAB36A/zqn+lHhjX7BRASylXRR9o7R/CWj1op4pfAueGLZIy+0IgEk6Hr22neqa9jC2GwrEi4SxtnKY1VXYD4ZPuoBTkHkhLVwNigDebW0hEorKZ1OxaANOnSa0PFcKt4hyt1NQv2o06eXoV661V4REBJV83lDBWIkMpmfRp/CifBYlMRbDwCCNf2e494NBAwvCbFkwtuAIMjQD4Db30rEuHnIshFI33MCPun505ctKJBmAI3MRrvrqKh4+6UXyQZkZRudNCAOx6UAda5lR4UFc7kzoJGsa/3rXeOfRlbxKG5ZC2LhkiNVb94DQH1FL4Dy7hbF3xbsG7mJWRAWST5Z3PvE6bUrmXna3ahLOZrjaQjRAHVu07Dvr2oMt4hy69m41prtsOphpLKAfWVqw4Hj2w6m3caUcyDZZGIIiZGxG2hpvixu4m4b90gHQMQZnTTpG0Cl4zgmVMyyGWDm7SdIHUb6x74oDLjvGmbA3SouAZYV3ABYERoBWW4qw32siwIgsNPgDRWuBNxLly4+YwfhGxXXXaBGwJmkY3hdp1lQzaaHbrodNR7jPWgC2XUjQ/fVvwnGJbIa5mYCNEC7azObQ6E9OtMY/hRt5SDKsN4PlO0HTv1FQVu+lBtfEObLNm2mMtMLrQFRNmIIkyIkDQSfdQZx3nLEYsKLpCqNkSQAZ3Oskig2xjIO0iQdfSp3E8Zbe8ShOVtdRGtAzfNQLvenL+Inar7k9FbOjICbmmcicoGsDTvr8OtBTcIxIt3kchjB+yYMkECD7yKPeVOfhhb9431uurlVDe0R4QIMyd9Zj1oRv8KFrFhLvlQkkFT6aR2GaJ7TXeJYtWlVUCSSTrqSdSSdyaCw5o5gGIv3b6DKlxpCncCANY7xND7Y5unX+9KZxFuDAmKXhpVlZd1II+FAcfRzybdxF5bt9StlCGAbdyNQAOg6k1tf8Ahi9qruT8cl6xauLHmUfA9RRHpQfKF4a0y4mpV9daj5daC+4BhJaYkCjd2cIhUAEuuSfQjU+mhNUvJOB8TUqQgGuo8x/kKK8Pb8W+3/TtAKPV29r5KAPjQFeKuEu0iDI/AVnfOhNhxdsnKbTqVPTOTGg9wYUbW8Ro2us6E67jSs75/utcV1X2LZkn10A1+R980EvBY57j22u27Zz+01trnXfOgVkJ9D86Jvo/gXcTbnyh5VTII8zAjL6Qv3VUcmcYmykW85yjMU0LED/3ASEDCNDOvxqo5s46cNjWe0fDdkV1ZBM6FWRwdIOVZ7RQavxqwxUFNSDJE6/f0oT57439RS2UAN1j5j1UDWD01GkHtNReA87Pfy+Pa8MyGXXyso6wTI1Pu2rO+YeJveVfOXLS1zrNxmkjQbAARQK43zM2IueJ7JGojQnXd8sAtqQNOp71ScOGa4xJ776/3/tSsIcuUjqPz/2r3C2IuGI10k9J6+kUF5i3C5cw8xhztAnWIGg3HqI2oiNkBAfKSsCCdG3M6mO3bfag/iOIHlEiZ9oTtEEdO++/Sp4x6quUv+0zyWLQpJCk66kga6aA9KAgW35TmIlSVKx7Rj9nSNe+xqrxd3wwtpPaIBbLM+wxkZdliCRUPDcZS0pCtmnYEDQHXcaA6AGB316UxjeKozKV09YMjfSdCdDB6bUFqmEW5KGcpOraSI6g6DVjtFCXH8B4GIuW+gOnuOookwN0sFAA8p1Ok6nSD1/Kn/pU4eUuWXKBS6ESGLBsp9QIYZvvFADBRSXr01bcq4qzbxKtiFDJ6iQDpBI9PzoHeBcr3sQM+Vksje4Rv+739+1F5W1g7fmtkAxsYzEdSfKJ+NOcZ+klFlLCFxtJ0U/maDMRzbfe3ctHL4dz7Mex6KZ/Gd6BPHONfWLgIGULIXWdD/4qtN/41GrooJC3C2pp4LUe3tUm3Qan9EeMbw7qbhGBH+qdvjWjfX27ffWO/RxjWtXboXqFn4E/zrRv8db9n5GgwW+2pplNwO5pTse5prxIIPrQaVy9xRV8gXS2usgdvmSSfvop5eX9ENdZZnP7RYj8j8qzPlK4WfuSZA7t0n0G/wAK0nDEWbB3IUQPWBv7zQeuY9VS4+5DkKO7ABVHxaKouZsCLeCKkyzeZz3O/wB7GfjUlY8h6j9IR+00xPuBHxAqLzhdH1YidYE+8mTQVv0Zs5QgBWUPlMvBBiRA07n1/Am/FuQrOIdb7kkqhDKJ167nXT8+lAP0f4W+itcTCm6HIZWzBdEYhoPfbSNYo2wHOu6YpRh2H/tGSSCNP3jPYUDZ5aRCirpAMHzE7aAGYBmDPur2F5Iw5PiXAxJ1yzCyf2Y+6Yirp7koHUGGPlWdTpsO569o61Jw+KU7SDAkMrKQO8MAT7wKDN+KcFtw11IA8yAKNJUCD6TBoD4f7b7H5dxt6zG2sE1qWJsM2GvZzDeIWB6TGvuEH76zHhdjMSW0A/ZncxJEaxM9aB3j6LltsAQMoAGae0kiBAJJj86r7KyABJJOgjfp89tPWr3imAHhTMEDXRhJj2TI30099VuAwDk7e+NwBrProJoHsFhGfUIIUwzAxv3kiIANRsbhWBURuRA0kzt69DVzgsCkBiQYmVMxoN+kiSPiD0qMLtvNrkaDt7OwGkSNNDqN6CRhMRqWfrtJ6gwNdZgKe38yjmnEHH4Vcqex50PU/rA9NR07gUKKALTDKM2pMmCBrsDvuOhOlXGB51spZWyLZUqIk9wp6e+gAr9vKSDTYqfxZibpJKnMAwy7eYTp266UwRAXudf5fhQIvYfKR10GvvE/nTJFF1rlvyZ2cBcsgsvSOi5taFb41oECvTXK7QSLVS7Q2/vpUFLhjSKWpY6TQF/JOLVLzE7ZSOnWPX0NGn+K2P7n+dZJhU106VPgfqj76CuujU0n6q51CNtpodfUU/dXU1OuC82W0t43AdFS2xO/TKQG+YoCbkTArbXxHM3G0CrqVHr2Jos4nfELbIgbkDfoY95gD/VUblTkgYdc1+85LRKWzlCj94CW9YIiiniODwdpAcqkgaSZ1kAbmNyBQCSYhSwAYMSZYrqJGyjuq/fGsCh3m7Fvei3bWc2s+k+0fefn0mj/ABb2ls3HeyhYZgF0lgoJGY+sAx602eF2zClQkQCyjdjvv60D3AMN4eFs2kPsjzHfoMoPw1pvm7hdp8M73YHhIXDKQSsDpP4bVMwGHJUZRkRRlVDrmg6sY7+tXAwRZYMmQQwhToehHURQZS2OxnDBauXMr50yhmYtlkA6ARpGm59n3UY8I4gHi7ecvcI8oUABV3bKAZzaBtZJA0pF/lUNbfDXGzYdbgayoMOo625M+QdDvGnY0XcM4FYsqBatIugG0mBsCTrA99BlPN+JPgtbw1zMuYlnLSCNZA01nvtpWd4DFqt22XzFAQLg2lRp0Ooith5rwVi4z27YIUaubaCABpprsDudBQRh+SkIzB2M9wI2mdNdvwoNE4jyph8XgT9XENlzJ5jqQJAMzoY+B1rM8NbAQhlGj6jQNIERMSBoR760PkK6cKTYZ86T5CenpPbt76d5z5SZ3NzDL/nH9KoMSev+lhoffNABcMuIxOUKBJ337AzI1Ak9B12q/wCReWUu4s3XClbOsZY87agnvC6xJGs1FwfLlxrxsyi3CBKF85ldJbLtEmJ7xRXjuIrgcKbSEm99smCVYgeZuggER0iKAO+lXGpfxIs28o8EEu/UtHsj4Hb19KzvF2W9qCBMa9460V2rJbaZY6lgskkkzqZ3Aq1t8LS/FogqkCcyjQgQIYeu0xpIjWgALTSyyFiYkzoB1PTQUxduFiTJ17/32olxvJ15XKoQ0GN9ddp00n8jTnAuRcRiCZARVbKSepHtQR22nvQHPLmDF7h1nxFj9HExrA0B21BEVmHMeD8K8VkmD+qF/DQ++t2wfB3RFtodFgdgANo3NBX0m8OQoiqAbgfzFV1gj79fxoMoiuqKLMByBib65rT2WWSCc5lSOjjKSp9OlC95MrESDlJEjUGNJB6j1oO2tqeWo6mnrZk0Ei1IMg7VI+snsKatYNjuYHYVJ/w31agVfw2p0qx5a4jawjtcuIzOVypGkA+0Qf1tvvr1eoCbh3PuGJKul1Q27NlYadWykebpIg7bxULmLiF8218MtdtMouK5SCB5o0GpGs6gbCa9XqCQ/NhuLZvWkAdHi7bgkMHQjU9JggdiRR1y9xOxftm7aBIO8gnKex++vV6gv7BQIX2AGp6AD8qrcTzBZBBW6gn946dTtBr1eoGl5gRkZsPbbEPHl2WdY1LRlEz8qsOG8Re4HRiudBDZAwVWI0EnVoncQNK9XqDHMFiGLm3cLFgzLc2084BAO5MA76aCr0XnRwcsKrKAQB5jJInsYBj0Ar1eoEXtLhTciGDKSApgMTEa9Pkd6N+D8RIUC43sgSY3kaSPltXq9QdOPt27jXBbGZ/MGUR4uyS/XMmg9RBHYZ/xBDeuveNxvOwDAAgCdVBJMkQAdtDNcr1A5aQL5VU5gdNttSdQN5G4+VSMXhSHP2SgEgTqVOUR5YGpmT616vUFVxnirC+txSdUiYiWSSCRPXSiHkniDtaVUVcqeWWkljuST01Ner1AaXr1xQDozbKNACxHUxoBHqaD8RbutiGXFEBWQDKkMoLOYJLRpK9IPbWvV6gmtbbCXYYm4L4jOQJ02DaANAPWTvQjzjyJbwxVkgpcEjfQxqO0Tt6V6vUA0nBUnafnTwwCKdFrteoJlrBRT/1IdzXq9Q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cstate="print"/>
          <a:stretch>
            <a:fillRect/>
          </a:stretch>
        </p:blipFill>
        <p:spPr>
          <a:xfrm>
            <a:off x="1447801" y="88841"/>
            <a:ext cx="6248400" cy="6680317"/>
          </a:xfrm>
          <a:prstGeom prst="rect">
            <a:avLst/>
          </a:prstGeom>
        </p:spPr>
      </p:pic>
    </p:spTree>
    <p:extLst>
      <p:ext uri="{BB962C8B-B14F-4D97-AF65-F5344CB8AC3E}">
        <p14:creationId xmlns:p14="http://schemas.microsoft.com/office/powerpoint/2010/main" val="140548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Monday October 14th</a:t>
            </a:r>
            <a:endParaRPr lang="en-US" dirty="0"/>
          </a:p>
        </p:txBody>
      </p:sp>
      <p:sp>
        <p:nvSpPr>
          <p:cNvPr id="3" name="Content Placeholder 2"/>
          <p:cNvSpPr>
            <a:spLocks noGrp="1"/>
          </p:cNvSpPr>
          <p:nvPr>
            <p:ph sz="quarter" idx="1"/>
          </p:nvPr>
        </p:nvSpPr>
        <p:spPr/>
        <p:txBody>
          <a:bodyPr>
            <a:normAutofit fontScale="85000" lnSpcReduction="10000"/>
          </a:bodyPr>
          <a:lstStyle/>
          <a:p>
            <a:r>
              <a:rPr lang="en-US" sz="4400" dirty="0" smtClean="0"/>
              <a:t>Sit in your test day seat (no we aren’t testing I  just haven’t figured out how I want to do our next seating arrangement </a:t>
            </a:r>
            <a:r>
              <a:rPr lang="en-US" sz="4400" dirty="0" smtClean="0">
                <a:sym typeface="Wingdings" panose="05000000000000000000" pitchFamily="2" charset="2"/>
              </a:rPr>
              <a:t> )</a:t>
            </a:r>
            <a:endParaRPr lang="en-US" sz="4400" dirty="0" smtClean="0"/>
          </a:p>
          <a:p>
            <a:r>
              <a:rPr lang="en-US" sz="4400" dirty="0" smtClean="0"/>
              <a:t>Update your Table of Contents </a:t>
            </a:r>
          </a:p>
          <a:p>
            <a:r>
              <a:rPr lang="en-US" sz="4400" dirty="0" smtClean="0"/>
              <a:t>I know you are one row short on your TOC, just add a row to have it all fit and tomorrow I’ll get you a new TOC</a:t>
            </a:r>
            <a:endParaRPr lang="en-US" sz="4400" dirty="0"/>
          </a:p>
        </p:txBody>
      </p:sp>
    </p:spTree>
    <p:extLst>
      <p:ext uri="{BB962C8B-B14F-4D97-AF65-F5344CB8AC3E}">
        <p14:creationId xmlns:p14="http://schemas.microsoft.com/office/powerpoint/2010/main" val="8375393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33720" cy="990600"/>
          </a:xfrm>
        </p:spPr>
        <p:txBody>
          <a:bodyPr/>
          <a:lstStyle/>
          <a:p>
            <a:r>
              <a:rPr lang="en-US" dirty="0" smtClean="0"/>
              <a:t>Promoting morals: reforms</a:t>
            </a:r>
            <a:endParaRPr lang="en-US" dirty="0"/>
          </a:p>
        </p:txBody>
      </p:sp>
      <p:sp>
        <p:nvSpPr>
          <p:cNvPr id="6" name="Subtitle 4"/>
          <p:cNvSpPr>
            <a:spLocks noGrp="1"/>
          </p:cNvSpPr>
          <p:nvPr>
            <p:ph sz="quarter" idx="1"/>
          </p:nvPr>
        </p:nvSpPr>
        <p:spPr/>
        <p:txBody>
          <a:bodyPr>
            <a:normAutofit/>
          </a:bodyPr>
          <a:lstStyle/>
          <a:p>
            <a:endParaRPr lang="en-US" dirty="0" smtClean="0"/>
          </a:p>
          <a:p>
            <a:endParaRPr lang="en-US" dirty="0"/>
          </a:p>
        </p:txBody>
      </p:sp>
      <p:sp>
        <p:nvSpPr>
          <p:cNvPr id="4" name="Rectangle 3"/>
          <p:cNvSpPr/>
          <p:nvPr/>
        </p:nvSpPr>
        <p:spPr>
          <a:xfrm>
            <a:off x="1" y="2057400"/>
            <a:ext cx="4648199" cy="5509200"/>
          </a:xfrm>
          <a:prstGeom prst="rect">
            <a:avLst/>
          </a:prstGeom>
        </p:spPr>
        <p:txBody>
          <a:bodyPr wrap="square">
            <a:spAutoFit/>
          </a:bodyPr>
          <a:lstStyle/>
          <a:p>
            <a:pPr marL="571500" indent="-571500">
              <a:buFont typeface="Arial" pitchFamily="34" charset="0"/>
              <a:buChar char="•"/>
            </a:pPr>
            <a:r>
              <a:rPr lang="en-US" sz="2800" b="1" dirty="0" smtClean="0">
                <a:latin typeface="Times New Roman" pitchFamily="18" charset="0"/>
                <a:cs typeface="Times New Roman" pitchFamily="18" charset="0"/>
              </a:rPr>
              <a:t>18</a:t>
            </a:r>
            <a:r>
              <a:rPr lang="en-US" sz="2800" b="1" baseline="30000" dirty="0" smtClean="0">
                <a:latin typeface="Times New Roman" pitchFamily="18" charset="0"/>
                <a:cs typeface="Times New Roman" pitchFamily="18" charset="0"/>
              </a:rPr>
              <a:t>th</a:t>
            </a:r>
            <a:r>
              <a:rPr lang="en-US" sz="2800" b="1" dirty="0" smtClean="0">
                <a:latin typeface="Times New Roman" pitchFamily="18" charset="0"/>
                <a:cs typeface="Times New Roman" pitchFamily="18" charset="0"/>
              </a:rPr>
              <a:t> Amendment: </a:t>
            </a:r>
            <a:r>
              <a:rPr lang="en-US" sz="2800" dirty="0" smtClean="0">
                <a:latin typeface="Times New Roman" pitchFamily="18" charset="0"/>
                <a:cs typeface="Times New Roman" pitchFamily="18" charset="0"/>
              </a:rPr>
              <a:t>prohibits the sale, manufacture and consumption of alcohol </a:t>
            </a:r>
          </a:p>
          <a:p>
            <a:pPr marL="571500" indent="-571500">
              <a:buFont typeface="Arial" pitchFamily="34" charset="0"/>
              <a:buChar char="•"/>
            </a:pPr>
            <a:r>
              <a:rPr lang="en-US" sz="2800" b="1" dirty="0" smtClean="0">
                <a:latin typeface="Times New Roman" pitchFamily="18" charset="0"/>
                <a:cs typeface="Times New Roman" pitchFamily="18" charset="0"/>
              </a:rPr>
              <a:t>Anti-Saloon League</a:t>
            </a:r>
            <a:r>
              <a:rPr lang="en-US" sz="2800" dirty="0" smtClean="0">
                <a:latin typeface="Times New Roman" pitchFamily="18" charset="0"/>
                <a:cs typeface="Times New Roman" pitchFamily="18" charset="0"/>
              </a:rPr>
              <a:t>: felt alcohol was undermining American morals and ruining families.  Fought to close saloons (bars) </a:t>
            </a:r>
          </a:p>
          <a:p>
            <a:r>
              <a:rPr lang="en-US" sz="2800" dirty="0">
                <a:solidFill>
                  <a:srgbClr val="0070C0"/>
                </a:solidFill>
                <a:latin typeface="Times New Roman" pitchFamily="18" charset="0"/>
                <a:cs typeface="Times New Roman" pitchFamily="18" charset="0"/>
              </a:rPr>
              <a:t> </a:t>
            </a:r>
            <a:r>
              <a:rPr lang="en-US" sz="2800" dirty="0" smtClean="0">
                <a:solidFill>
                  <a:srgbClr val="0070C0"/>
                </a:solidFill>
                <a:latin typeface="Times New Roman" pitchFamily="18" charset="0"/>
                <a:cs typeface="Times New Roman" pitchFamily="18" charset="0"/>
              </a:rPr>
              <a:t>    </a:t>
            </a:r>
            <a:endParaRPr lang="en-US" sz="2400" b="1" dirty="0" smtClean="0">
              <a:latin typeface="Times New Roman" pitchFamily="18" charset="0"/>
              <a:cs typeface="Times New Roman" pitchFamily="18" charset="0"/>
            </a:endParaRPr>
          </a:p>
          <a:p>
            <a:endParaRPr lang="en-US" sz="2400" b="1" dirty="0">
              <a:latin typeface="Times New Roman" pitchFamily="18" charset="0"/>
              <a:cs typeface="Times New Roman" pitchFamily="18" charset="0"/>
            </a:endParaRPr>
          </a:p>
          <a:p>
            <a:endParaRPr lang="en-US" sz="2400" b="1" dirty="0" smtClean="0">
              <a:latin typeface="Times New Roman" pitchFamily="18" charset="0"/>
              <a:cs typeface="Times New Roman" pitchFamily="18" charset="0"/>
            </a:endParaRPr>
          </a:p>
          <a:p>
            <a:endParaRPr lang="en-US" sz="2400" b="1" dirty="0" smtClean="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1634" y="1703400"/>
            <a:ext cx="3994414" cy="34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reeform 6"/>
          <p:cNvSpPr/>
          <p:nvPr/>
        </p:nvSpPr>
        <p:spPr>
          <a:xfrm>
            <a:off x="3493294" y="1693069"/>
            <a:ext cx="1" cy="1"/>
          </a:xfrm>
          <a:custGeom>
            <a:avLst/>
            <a:gdLst/>
            <a:ahLst/>
            <a:cxnLst/>
            <a:rect l="0" t="0" r="0" b="0"/>
            <a:pathLst>
              <a:path w="1" h="1">
                <a:moveTo>
                  <a:pt x="0" y="0"/>
                </a:moveTo>
                <a:close/>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35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17836" y="1371600"/>
            <a:ext cx="8908330" cy="4114800"/>
          </a:xfrm>
          <a:prstGeom prst="rect">
            <a:avLst/>
          </a:prstGeom>
        </p:spPr>
      </p:pic>
    </p:spTree>
    <p:extLst>
      <p:ext uri="{BB962C8B-B14F-4D97-AF65-F5344CB8AC3E}">
        <p14:creationId xmlns:p14="http://schemas.microsoft.com/office/powerpoint/2010/main" val="3830759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p:cNvSpPr>
            <a:spLocks noGrp="1"/>
          </p:cNvSpPr>
          <p:nvPr>
            <p:ph type="subTitle" idx="1"/>
          </p:nvPr>
        </p:nvSpPr>
        <p:spPr/>
        <p:txBody>
          <a:bodyPr>
            <a:normAutofit fontScale="62500" lnSpcReduction="20000"/>
          </a:bodyPr>
          <a:lstStyle/>
          <a:p>
            <a:endParaRPr lang="en-US" dirty="0" smtClean="0"/>
          </a:p>
          <a:p>
            <a:r>
              <a:rPr lang="en-US" sz="4000" dirty="0" smtClean="0"/>
              <a:t>Returning Power to the People</a:t>
            </a:r>
          </a:p>
          <a:p>
            <a:endParaRPr lang="en-US" dirty="0"/>
          </a:p>
        </p:txBody>
      </p:sp>
      <p:sp>
        <p:nvSpPr>
          <p:cNvPr id="7" name="Rectangle 6"/>
          <p:cNvSpPr/>
          <p:nvPr/>
        </p:nvSpPr>
        <p:spPr>
          <a:xfrm>
            <a:off x="533400" y="685800"/>
            <a:ext cx="8229600" cy="1938992"/>
          </a:xfrm>
          <a:prstGeom prst="rect">
            <a:avLst/>
          </a:prstGeom>
        </p:spPr>
        <p:txBody>
          <a:bodyPr wrap="square">
            <a:spAutoFit/>
          </a:bodyPr>
          <a:lstStyle/>
          <a:p>
            <a:pPr marL="342900" indent="-342900" algn="ctr"/>
            <a:r>
              <a:rPr lang="en-US" sz="6000" b="1" dirty="0" smtClean="0"/>
              <a:t>Creating Economic Reform</a:t>
            </a:r>
          </a:p>
        </p:txBody>
      </p:sp>
      <p:sp>
        <p:nvSpPr>
          <p:cNvPr id="8" name="TextBox 7"/>
          <p:cNvSpPr txBox="1"/>
          <p:nvPr/>
        </p:nvSpPr>
        <p:spPr>
          <a:xfrm>
            <a:off x="152400" y="2819400"/>
            <a:ext cx="8839200" cy="2554545"/>
          </a:xfrm>
          <a:prstGeom prst="rect">
            <a:avLst/>
          </a:prstGeom>
          <a:noFill/>
        </p:spPr>
        <p:txBody>
          <a:bodyPr wrap="square" rtlCol="0">
            <a:spAutoFit/>
          </a:bodyPr>
          <a:lstStyle/>
          <a:p>
            <a:pPr algn="ctr"/>
            <a:r>
              <a:rPr lang="en-US" sz="4000" dirty="0" smtClean="0">
                <a:solidFill>
                  <a:schemeClr val="accent2"/>
                </a:solidFill>
              </a:rPr>
              <a:t>Separating Business and Politics</a:t>
            </a:r>
          </a:p>
          <a:p>
            <a:pPr algn="ctr"/>
            <a:endParaRPr lang="en-US" sz="4000" dirty="0">
              <a:solidFill>
                <a:schemeClr val="accent2"/>
              </a:solidFill>
            </a:endParaRPr>
          </a:p>
          <a:p>
            <a:pPr algn="ctr"/>
            <a:r>
              <a:rPr lang="en-US" sz="4000" dirty="0" smtClean="0">
                <a:solidFill>
                  <a:schemeClr val="accent2"/>
                </a:solidFill>
              </a:rPr>
              <a:t>Narrowing Gap Between Upper and Lower Class</a:t>
            </a:r>
            <a:endParaRPr lang="en-US" sz="4000" dirty="0">
              <a:solidFill>
                <a:schemeClr val="accent2"/>
              </a:solidFill>
            </a:endParaRPr>
          </a:p>
        </p:txBody>
      </p:sp>
    </p:spTree>
    <p:extLst>
      <p:ext uri="{BB962C8B-B14F-4D97-AF65-F5344CB8AC3E}">
        <p14:creationId xmlns:p14="http://schemas.microsoft.com/office/powerpoint/2010/main" val="37737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Reform: Key People</a:t>
            </a:r>
            <a:endParaRPr lang="en-US" dirty="0"/>
          </a:p>
        </p:txBody>
      </p:sp>
      <p:sp>
        <p:nvSpPr>
          <p:cNvPr id="3" name="Content Placeholder 2"/>
          <p:cNvSpPr>
            <a:spLocks noGrp="1"/>
          </p:cNvSpPr>
          <p:nvPr>
            <p:ph sz="quarter" idx="1"/>
          </p:nvPr>
        </p:nvSpPr>
        <p:spPr>
          <a:xfrm>
            <a:off x="612648" y="1600200"/>
            <a:ext cx="3502152" cy="4572000"/>
          </a:xfrm>
        </p:spPr>
        <p:txBody>
          <a:bodyPr/>
          <a:lstStyle/>
          <a:p>
            <a:r>
              <a:rPr lang="en-US" dirty="0" smtClean="0"/>
              <a:t>Eugene Debs- founded the Socialist Party</a:t>
            </a:r>
          </a:p>
          <a:p>
            <a:pPr lvl="1"/>
            <a:r>
              <a:rPr lang="en-US" dirty="0" smtClean="0"/>
              <a:t>Believed that the means of production should be owned or regulated by the community as a whole.</a:t>
            </a:r>
          </a:p>
          <a:p>
            <a:pPr lvl="1"/>
            <a:r>
              <a:rPr lang="en-US" dirty="0" smtClean="0"/>
              <a:t>“Share the wealth”</a:t>
            </a:r>
            <a:endParaRPr lang="en-US" dirty="0"/>
          </a:p>
        </p:txBody>
      </p:sp>
      <p:pic>
        <p:nvPicPr>
          <p:cNvPr id="4" name="Picture 4" descr="debs-election"/>
          <p:cNvPicPr>
            <a:picLocks noChangeAspect="1" noChangeArrowheads="1"/>
          </p:cNvPicPr>
          <p:nvPr/>
        </p:nvPicPr>
        <p:blipFill>
          <a:blip r:embed="rId2" cstate="print"/>
          <a:srcRect/>
          <a:stretch>
            <a:fillRect/>
          </a:stretch>
        </p:blipFill>
        <p:spPr bwMode="auto">
          <a:xfrm>
            <a:off x="4343400" y="1722730"/>
            <a:ext cx="4424218" cy="4449470"/>
          </a:xfrm>
          <a:prstGeom prst="rect">
            <a:avLst/>
          </a:prstGeom>
          <a:noFill/>
          <a:ln w="9525">
            <a:solidFill>
              <a:srgbClr val="000099"/>
            </a:solidFill>
            <a:miter lim="800000"/>
            <a:headEnd/>
            <a:tailEnd/>
          </a:ln>
        </p:spPr>
      </p:pic>
    </p:spTree>
    <p:extLst>
      <p:ext uri="{BB962C8B-B14F-4D97-AF65-F5344CB8AC3E}">
        <p14:creationId xmlns:p14="http://schemas.microsoft.com/office/powerpoint/2010/main" val="40015990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182" y="228600"/>
            <a:ext cx="8465866" cy="990600"/>
          </a:xfrm>
        </p:spPr>
        <p:txBody>
          <a:bodyPr/>
          <a:lstStyle/>
          <a:p>
            <a:r>
              <a:rPr lang="en-US" dirty="0" smtClean="0"/>
              <a:t>Economic Reforms</a:t>
            </a:r>
            <a:endParaRPr lang="en-US" dirty="0"/>
          </a:p>
        </p:txBody>
      </p:sp>
      <p:sp>
        <p:nvSpPr>
          <p:cNvPr id="6" name="Subtitle 4"/>
          <p:cNvSpPr>
            <a:spLocks noGrp="1"/>
          </p:cNvSpPr>
          <p:nvPr>
            <p:ph sz="quarter" idx="1"/>
          </p:nvPr>
        </p:nvSpPr>
        <p:spPr/>
        <p:txBody>
          <a:bodyPr>
            <a:normAutofit/>
          </a:bodyPr>
          <a:lstStyle/>
          <a:p>
            <a:endParaRPr lang="en-US" dirty="0" smtClean="0"/>
          </a:p>
          <a:p>
            <a:pPr marL="0" indent="0">
              <a:buNone/>
            </a:pPr>
            <a:endParaRPr lang="en-US" dirty="0"/>
          </a:p>
        </p:txBody>
      </p:sp>
      <p:sp>
        <p:nvSpPr>
          <p:cNvPr id="7" name="Rectangle 6"/>
          <p:cNvSpPr/>
          <p:nvPr/>
        </p:nvSpPr>
        <p:spPr>
          <a:xfrm>
            <a:off x="300182" y="1600200"/>
            <a:ext cx="6481618" cy="5632311"/>
          </a:xfrm>
          <a:prstGeom prst="rect">
            <a:avLst/>
          </a:prstGeom>
        </p:spPr>
        <p:txBody>
          <a:bodyPr wrap="square">
            <a:spAutoFit/>
          </a:bodyPr>
          <a:lstStyle/>
          <a:p>
            <a:r>
              <a:rPr lang="en-US" sz="3200" b="1" dirty="0" smtClean="0">
                <a:latin typeface="Times New Roman" pitchFamily="18" charset="0"/>
                <a:cs typeface="Times New Roman" pitchFamily="18" charset="0"/>
              </a:rPr>
              <a:t>Clayton Anti Trust Act: </a:t>
            </a:r>
            <a:r>
              <a:rPr lang="en-US" sz="3200" dirty="0" smtClean="0">
                <a:latin typeface="Times New Roman" pitchFamily="18" charset="0"/>
                <a:cs typeface="Times New Roman" pitchFamily="18" charset="0"/>
              </a:rPr>
              <a:t>Strengthened the Sherman Anti-Trust Act, Made it more difficult to have a monopoly</a:t>
            </a:r>
          </a:p>
          <a:p>
            <a:r>
              <a:rPr lang="en-US" sz="3200" b="1" dirty="0" smtClean="0">
                <a:latin typeface="Times New Roman" pitchFamily="18" charset="0"/>
                <a:cs typeface="Times New Roman" pitchFamily="18" charset="0"/>
              </a:rPr>
              <a:t>Federal Trade Commission: </a:t>
            </a:r>
            <a:r>
              <a:rPr lang="en-US" sz="3200" dirty="0" smtClean="0">
                <a:latin typeface="Times New Roman" pitchFamily="18" charset="0"/>
                <a:cs typeface="Times New Roman" pitchFamily="18" charset="0"/>
              </a:rPr>
              <a:t>Government begins to monitor business practices such as false advertising</a:t>
            </a:r>
          </a:p>
          <a:p>
            <a:r>
              <a:rPr lang="en-US" sz="3200" b="1" dirty="0" smtClean="0">
                <a:latin typeface="Times New Roman" pitchFamily="18" charset="0"/>
                <a:cs typeface="Times New Roman" pitchFamily="18" charset="0"/>
              </a:rPr>
              <a:t>Increased </a:t>
            </a:r>
            <a:r>
              <a:rPr lang="en-US" sz="3200" b="1" u="sng" dirty="0" smtClean="0">
                <a:latin typeface="Times New Roman" pitchFamily="18" charset="0"/>
                <a:cs typeface="Times New Roman" pitchFamily="18" charset="0"/>
              </a:rPr>
              <a:t>Regulation</a:t>
            </a:r>
            <a:r>
              <a:rPr lang="en-US" sz="3200" b="1" dirty="0" smtClean="0">
                <a:latin typeface="Times New Roman" pitchFamily="18" charset="0"/>
                <a:cs typeface="Times New Roman" pitchFamily="18" charset="0"/>
              </a:rPr>
              <a:t> of business</a:t>
            </a:r>
          </a:p>
          <a:p>
            <a:r>
              <a:rPr lang="en-US" sz="3200" b="1" dirty="0" smtClean="0">
                <a:latin typeface="Times New Roman" pitchFamily="18" charset="0"/>
                <a:cs typeface="Times New Roman" pitchFamily="18" charset="0"/>
              </a:rPr>
              <a:t>Increased</a:t>
            </a:r>
            <a:r>
              <a:rPr lang="en-US" sz="3200" b="1" u="sng" dirty="0" smtClean="0">
                <a:latin typeface="Times New Roman" pitchFamily="18" charset="0"/>
                <a:cs typeface="Times New Roman" pitchFamily="18" charset="0"/>
              </a:rPr>
              <a:t> Protections </a:t>
            </a:r>
            <a:r>
              <a:rPr lang="en-US" sz="3200" b="1" dirty="0" smtClean="0">
                <a:latin typeface="Times New Roman" pitchFamily="18" charset="0"/>
                <a:cs typeface="Times New Roman" pitchFamily="18" charset="0"/>
              </a:rPr>
              <a:t>for Workers</a:t>
            </a:r>
            <a:endParaRPr lang="en-US" sz="2400" dirty="0" smtClean="0">
              <a:latin typeface="Times New Roman" pitchFamily="18" charset="0"/>
              <a:cs typeface="Times New Roman" pitchFamily="18" charset="0"/>
            </a:endParaRPr>
          </a:p>
          <a:p>
            <a:r>
              <a:rPr lang="en-US" sz="2000" b="1" dirty="0" smtClean="0">
                <a:solidFill>
                  <a:schemeClr val="accent1"/>
                </a:solidFill>
                <a:latin typeface="Times New Roman" pitchFamily="18" charset="0"/>
                <a:cs typeface="Times New Roman" pitchFamily="18" charset="0"/>
              </a:rPr>
              <a:t>      </a:t>
            </a:r>
            <a:endParaRPr lang="en-US" sz="2000" b="1" dirty="0">
              <a:solidFill>
                <a:schemeClr val="accent1"/>
              </a:solidFill>
              <a:latin typeface="Times New Roman" pitchFamily="18" charset="0"/>
              <a:cs typeface="Times New Roman" pitchFamily="18" charset="0"/>
            </a:endParaRPr>
          </a:p>
          <a:p>
            <a:pPr lvl="1"/>
            <a:endParaRPr lang="en-US" sz="2000" b="1" dirty="0" smtClean="0">
              <a:solidFill>
                <a:schemeClr val="accent1"/>
              </a:solidFill>
              <a:latin typeface="Times New Roman" pitchFamily="18" charset="0"/>
              <a:cs typeface="Times New Roman" pitchFamily="18" charset="0"/>
            </a:endParaRPr>
          </a:p>
        </p:txBody>
      </p:sp>
      <p:sp>
        <p:nvSpPr>
          <p:cNvPr id="3" name="Cloud Callout 2"/>
          <p:cNvSpPr/>
          <p:nvPr/>
        </p:nvSpPr>
        <p:spPr>
          <a:xfrm>
            <a:off x="6629400" y="3276600"/>
            <a:ext cx="2286000" cy="22098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How is this different from the Gilded Age?</a:t>
            </a:r>
            <a:endParaRPr lang="en-US" dirty="0"/>
          </a:p>
        </p:txBody>
      </p:sp>
    </p:spTree>
    <p:extLst>
      <p:ext uri="{BB962C8B-B14F-4D97-AF65-F5344CB8AC3E}">
        <p14:creationId xmlns:p14="http://schemas.microsoft.com/office/powerpoint/2010/main" val="4338110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p:cNvSpPr>
            <a:spLocks noGrp="1"/>
          </p:cNvSpPr>
          <p:nvPr>
            <p:ph type="subTitle" idx="1"/>
          </p:nvPr>
        </p:nvSpPr>
        <p:spPr/>
        <p:txBody>
          <a:bodyPr>
            <a:normAutofit fontScale="62500" lnSpcReduction="20000"/>
          </a:bodyPr>
          <a:lstStyle/>
          <a:p>
            <a:endParaRPr lang="en-US" dirty="0" smtClean="0"/>
          </a:p>
          <a:p>
            <a:r>
              <a:rPr lang="en-US" sz="4000" dirty="0" smtClean="0"/>
              <a:t>Returning Power to the People</a:t>
            </a:r>
          </a:p>
          <a:p>
            <a:endParaRPr lang="en-US" dirty="0"/>
          </a:p>
        </p:txBody>
      </p:sp>
      <p:sp>
        <p:nvSpPr>
          <p:cNvPr id="7" name="Rectangle 6"/>
          <p:cNvSpPr/>
          <p:nvPr/>
        </p:nvSpPr>
        <p:spPr>
          <a:xfrm>
            <a:off x="533400" y="914400"/>
            <a:ext cx="8229600" cy="1938992"/>
          </a:xfrm>
          <a:prstGeom prst="rect">
            <a:avLst/>
          </a:prstGeom>
        </p:spPr>
        <p:txBody>
          <a:bodyPr wrap="square">
            <a:spAutoFit/>
          </a:bodyPr>
          <a:lstStyle/>
          <a:p>
            <a:pPr marL="342900" indent="-342900" algn="ctr"/>
            <a:r>
              <a:rPr lang="en-US" sz="6000" b="1" dirty="0" smtClean="0"/>
              <a:t>Reforming Local Government</a:t>
            </a:r>
          </a:p>
        </p:txBody>
      </p:sp>
      <p:sp>
        <p:nvSpPr>
          <p:cNvPr id="8" name="TextBox 7"/>
          <p:cNvSpPr txBox="1"/>
          <p:nvPr/>
        </p:nvSpPr>
        <p:spPr>
          <a:xfrm>
            <a:off x="685800" y="3124200"/>
            <a:ext cx="7924800" cy="1938992"/>
          </a:xfrm>
          <a:prstGeom prst="rect">
            <a:avLst/>
          </a:prstGeom>
          <a:noFill/>
        </p:spPr>
        <p:txBody>
          <a:bodyPr wrap="square" rtlCol="0">
            <a:spAutoFit/>
          </a:bodyPr>
          <a:lstStyle/>
          <a:p>
            <a:pPr algn="ctr"/>
            <a:r>
              <a:rPr lang="en-US" sz="4000" dirty="0" smtClean="0">
                <a:solidFill>
                  <a:schemeClr val="accent2"/>
                </a:solidFill>
              </a:rPr>
              <a:t>Giving Power Back to the People</a:t>
            </a:r>
          </a:p>
          <a:p>
            <a:pPr algn="ctr"/>
            <a:endParaRPr lang="en-US" sz="4000" dirty="0">
              <a:solidFill>
                <a:schemeClr val="accent2"/>
              </a:solidFill>
            </a:endParaRPr>
          </a:p>
          <a:p>
            <a:pPr algn="ctr"/>
            <a:r>
              <a:rPr lang="en-US" sz="4000" dirty="0" smtClean="0">
                <a:solidFill>
                  <a:schemeClr val="accent2"/>
                </a:solidFill>
              </a:rPr>
              <a:t>Holding Officials Accountable</a:t>
            </a:r>
            <a:endParaRPr lang="en-US" sz="4000" dirty="0">
              <a:solidFill>
                <a:schemeClr val="accent2"/>
              </a:solidFill>
            </a:endParaRPr>
          </a:p>
        </p:txBody>
      </p:sp>
    </p:spTree>
    <p:extLst>
      <p:ext uri="{BB962C8B-B14F-4D97-AF65-F5344CB8AC3E}">
        <p14:creationId xmlns:p14="http://schemas.microsoft.com/office/powerpoint/2010/main" val="11444486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61248" cy="990600"/>
          </a:xfrm>
        </p:spPr>
        <p:txBody>
          <a:bodyPr/>
          <a:lstStyle/>
          <a:p>
            <a:r>
              <a:rPr lang="en-US" b="1" dirty="0" smtClean="0"/>
              <a:t>Political Reform: Key People</a:t>
            </a:r>
            <a:endParaRPr lang="en-US" b="1" dirty="0"/>
          </a:p>
        </p:txBody>
      </p:sp>
      <p:sp>
        <p:nvSpPr>
          <p:cNvPr id="3" name="Content Placeholder 2"/>
          <p:cNvSpPr>
            <a:spLocks noGrp="1"/>
          </p:cNvSpPr>
          <p:nvPr>
            <p:ph sz="quarter" idx="1"/>
          </p:nvPr>
        </p:nvSpPr>
        <p:spPr>
          <a:xfrm>
            <a:off x="2309" y="1752600"/>
            <a:ext cx="8153400" cy="4495800"/>
          </a:xfrm>
        </p:spPr>
        <p:txBody>
          <a:bodyPr/>
          <a:lstStyle/>
          <a:p>
            <a:r>
              <a:rPr lang="en-US" b="1" dirty="0" smtClean="0">
                <a:latin typeface="Times New Roman" pitchFamily="18" charset="0"/>
                <a:cs typeface="Times New Roman" pitchFamily="18" charset="0"/>
              </a:rPr>
              <a:t>Wisconsin Gov. Robert M. La </a:t>
            </a:r>
            <a:r>
              <a:rPr lang="en-US" b="1" dirty="0" err="1" smtClean="0">
                <a:latin typeface="Times New Roman" pitchFamily="18" charset="0"/>
                <a:cs typeface="Times New Roman" pitchFamily="18" charset="0"/>
              </a:rPr>
              <a:t>Follette</a:t>
            </a:r>
            <a:endParaRPr lang="en-US" b="1" dirty="0" smtClean="0">
              <a:latin typeface="Times New Roman" pitchFamily="18" charset="0"/>
              <a:cs typeface="Times New Roman" pitchFamily="18" charset="0"/>
            </a:endParaRPr>
          </a:p>
          <a:p>
            <a:pPr lvl="1">
              <a:lnSpc>
                <a:spcPct val="200000"/>
              </a:lnSpc>
            </a:pPr>
            <a:r>
              <a:rPr lang="en-US" dirty="0" smtClean="0">
                <a:solidFill>
                  <a:srgbClr val="0070C0"/>
                </a:solidFill>
                <a:latin typeface="Times New Roman" pitchFamily="18" charset="0"/>
                <a:cs typeface="Times New Roman" pitchFamily="18" charset="0"/>
                <a:sym typeface="Wingdings" pitchFamily="2" charset="2"/>
              </a:rPr>
              <a:t>Fighting Bob” </a:t>
            </a:r>
          </a:p>
          <a:p>
            <a:pPr lvl="1">
              <a:lnSpc>
                <a:spcPct val="200000"/>
              </a:lnSpc>
            </a:pPr>
            <a:r>
              <a:rPr lang="en-US" dirty="0" smtClean="0">
                <a:solidFill>
                  <a:srgbClr val="0070C0"/>
                </a:solidFill>
                <a:latin typeface="Times New Roman" pitchFamily="18" charset="0"/>
                <a:cs typeface="Times New Roman" pitchFamily="18" charset="0"/>
                <a:sym typeface="Wingdings" pitchFamily="2" charset="2"/>
              </a:rPr>
              <a:t> 3 term governor</a:t>
            </a:r>
          </a:p>
          <a:p>
            <a:pPr lvl="1">
              <a:lnSpc>
                <a:spcPct val="200000"/>
              </a:lnSpc>
            </a:pPr>
            <a:r>
              <a:rPr lang="en-US" dirty="0" smtClean="0">
                <a:latin typeface="Times New Roman" pitchFamily="18" charset="0"/>
                <a:cs typeface="Times New Roman" pitchFamily="18" charset="0"/>
                <a:sym typeface="Wingdings" pitchFamily="2" charset="2"/>
              </a:rPr>
              <a:t> Goal:  drive corporations out of politics</a:t>
            </a:r>
          </a:p>
          <a:p>
            <a:pPr lvl="1">
              <a:lnSpc>
                <a:spcPct val="200000"/>
              </a:lnSpc>
            </a:pPr>
            <a:r>
              <a:rPr lang="en-US" dirty="0" smtClean="0">
                <a:latin typeface="Times New Roman" pitchFamily="18" charset="0"/>
                <a:cs typeface="Times New Roman" pitchFamily="18" charset="0"/>
                <a:sym typeface="Wingdings" pitchFamily="2" charset="2"/>
              </a:rPr>
              <a:t> </a:t>
            </a:r>
            <a:r>
              <a:rPr lang="en-US" dirty="0" smtClean="0">
                <a:solidFill>
                  <a:srgbClr val="0070C0"/>
                </a:solidFill>
                <a:latin typeface="Times New Roman" pitchFamily="18" charset="0"/>
                <a:cs typeface="Times New Roman" pitchFamily="18" charset="0"/>
                <a:sym typeface="Wingdings" pitchFamily="2" charset="2"/>
              </a:rPr>
              <a:t>Main target:  railroads</a:t>
            </a:r>
            <a:endParaRPr lang="en-US" dirty="0" smtClean="0">
              <a:solidFill>
                <a:srgbClr val="0070C0"/>
              </a:solidFill>
              <a:latin typeface="Times New Roman" pitchFamily="18" charset="0"/>
              <a:cs typeface="Times New Roman" pitchFamily="18" charset="0"/>
            </a:endParaRPr>
          </a:p>
          <a:p>
            <a:endParaRPr lang="en-US" dirty="0">
              <a:solidFill>
                <a:schemeClr val="accent2"/>
              </a:solidFill>
            </a:endParaRPr>
          </a:p>
        </p:txBody>
      </p:sp>
      <p:pic>
        <p:nvPicPr>
          <p:cNvPr id="4" name="Picture 6" descr="Robert_La_Follette_Sr"/>
          <p:cNvPicPr>
            <a:picLocks noChangeAspect="1" noChangeArrowheads="1"/>
          </p:cNvPicPr>
          <p:nvPr/>
        </p:nvPicPr>
        <p:blipFill>
          <a:blip r:embed="rId2" cstate="print"/>
          <a:srcRect/>
          <a:stretch>
            <a:fillRect/>
          </a:stretch>
        </p:blipFill>
        <p:spPr bwMode="auto">
          <a:xfrm>
            <a:off x="6248400" y="2655455"/>
            <a:ext cx="2688557" cy="3276600"/>
          </a:xfrm>
          <a:prstGeom prst="rect">
            <a:avLst/>
          </a:prstGeom>
          <a:noFill/>
          <a:ln w="9525">
            <a:noFill/>
            <a:miter lim="800000"/>
            <a:headEnd/>
            <a:tailEnd/>
          </a:ln>
        </p:spPr>
      </p:pic>
    </p:spTree>
    <p:extLst>
      <p:ext uri="{BB962C8B-B14F-4D97-AF65-F5344CB8AC3E}">
        <p14:creationId xmlns:p14="http://schemas.microsoft.com/office/powerpoint/2010/main" val="10060848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3541" y="1348800"/>
            <a:ext cx="6248400" cy="5509200"/>
          </a:xfrm>
          <a:prstGeom prst="rect">
            <a:avLst/>
          </a:prstGeom>
        </p:spPr>
        <p:txBody>
          <a:bodyPr wrap="square">
            <a:spAutoFit/>
          </a:bodyPr>
          <a:lstStyle/>
          <a:p>
            <a:r>
              <a:rPr lang="en-US" sz="3200" b="1" u="sng" dirty="0" smtClean="0">
                <a:latin typeface="Times New Roman" pitchFamily="18" charset="0"/>
                <a:cs typeface="Times New Roman" pitchFamily="18" charset="0"/>
                <a:sym typeface="Wingdings" pitchFamily="2" charset="2"/>
              </a:rPr>
              <a:t>Initiative</a:t>
            </a:r>
          </a:p>
          <a:p>
            <a:pPr lvl="1"/>
            <a:r>
              <a:rPr lang="en-US" sz="3200" dirty="0" smtClean="0">
                <a:latin typeface="Times New Roman" pitchFamily="18" charset="0"/>
                <a:cs typeface="Times New Roman" pitchFamily="18" charset="0"/>
                <a:sym typeface="Wingdings" pitchFamily="2" charset="2"/>
              </a:rPr>
              <a:t>a ballot bill by the people instead of lawmakers</a:t>
            </a:r>
          </a:p>
          <a:p>
            <a:pPr lvl="1"/>
            <a:endParaRPr lang="en-US" sz="3200" dirty="0" smtClean="0">
              <a:latin typeface="Times New Roman" pitchFamily="18" charset="0"/>
              <a:cs typeface="Times New Roman" pitchFamily="18" charset="0"/>
              <a:sym typeface="Wingdings" pitchFamily="2" charset="2"/>
            </a:endParaRPr>
          </a:p>
          <a:p>
            <a:r>
              <a:rPr lang="en-US" sz="3200" b="1" u="sng" dirty="0" smtClean="0">
                <a:latin typeface="Times New Roman" pitchFamily="18" charset="0"/>
                <a:cs typeface="Times New Roman" pitchFamily="18" charset="0"/>
                <a:sym typeface="Wingdings" pitchFamily="2" charset="2"/>
              </a:rPr>
              <a:t>Referendum</a:t>
            </a:r>
          </a:p>
          <a:p>
            <a:pPr lvl="1"/>
            <a:r>
              <a:rPr lang="en-US" sz="3200" dirty="0" smtClean="0">
                <a:latin typeface="Times New Roman" pitchFamily="18" charset="0"/>
                <a:cs typeface="Times New Roman" pitchFamily="18" charset="0"/>
                <a:sym typeface="Wingdings" pitchFamily="2" charset="2"/>
              </a:rPr>
              <a:t> a vote on the initiative</a:t>
            </a:r>
          </a:p>
          <a:p>
            <a:pPr lvl="1"/>
            <a:endParaRPr lang="en-US" sz="3200" dirty="0" smtClean="0">
              <a:latin typeface="Times New Roman" pitchFamily="18" charset="0"/>
              <a:cs typeface="Times New Roman" pitchFamily="18" charset="0"/>
              <a:sym typeface="Wingdings" pitchFamily="2" charset="2"/>
            </a:endParaRPr>
          </a:p>
          <a:p>
            <a:r>
              <a:rPr lang="en-US" sz="3200" b="1" u="sng" dirty="0" smtClean="0">
                <a:latin typeface="Times New Roman" pitchFamily="18" charset="0"/>
                <a:cs typeface="Times New Roman" pitchFamily="18" charset="0"/>
                <a:sym typeface="Wingdings" pitchFamily="2" charset="2"/>
              </a:rPr>
              <a:t>Recall</a:t>
            </a:r>
          </a:p>
          <a:p>
            <a:pPr lvl="1"/>
            <a:r>
              <a:rPr lang="en-US" sz="3200" dirty="0" smtClean="0">
                <a:latin typeface="Times New Roman" pitchFamily="18" charset="0"/>
                <a:cs typeface="Times New Roman" pitchFamily="18" charset="0"/>
                <a:sym typeface="Wingdings" pitchFamily="2" charset="2"/>
              </a:rPr>
              <a:t>public officials face another election before the end of their term</a:t>
            </a:r>
          </a:p>
        </p:txBody>
      </p:sp>
      <p:sp>
        <p:nvSpPr>
          <p:cNvPr id="3" name="Title 2"/>
          <p:cNvSpPr>
            <a:spLocks noGrp="1"/>
          </p:cNvSpPr>
          <p:nvPr>
            <p:ph type="title"/>
          </p:nvPr>
        </p:nvSpPr>
        <p:spPr/>
        <p:txBody>
          <a:bodyPr/>
          <a:lstStyle/>
          <a:p>
            <a:r>
              <a:rPr lang="en-US" dirty="0" smtClean="0"/>
              <a:t>Political Reforms</a:t>
            </a:r>
            <a:endParaRPr lang="en-US" dirty="0"/>
          </a:p>
        </p:txBody>
      </p:sp>
      <p:sp>
        <p:nvSpPr>
          <p:cNvPr id="9" name="Subtitle 8"/>
          <p:cNvSpPr>
            <a:spLocks noGrp="1"/>
          </p:cNvSpPr>
          <p:nvPr>
            <p:ph sz="quarter" idx="1"/>
          </p:nvPr>
        </p:nvSpPr>
        <p:spPr/>
        <p:txBody>
          <a:bodyPr>
            <a:normAutofit/>
          </a:bodyPr>
          <a:lstStyle/>
          <a:p>
            <a:endParaRPr lang="en-US" sz="2800" dirty="0" smtClean="0"/>
          </a:p>
          <a:p>
            <a:endParaRPr lang="en-US" dirty="0"/>
          </a:p>
        </p:txBody>
      </p:sp>
      <p:sp>
        <p:nvSpPr>
          <p:cNvPr id="2" name="5-Point Star 1"/>
          <p:cNvSpPr/>
          <p:nvPr/>
        </p:nvSpPr>
        <p:spPr>
          <a:xfrm>
            <a:off x="5258955" y="849600"/>
            <a:ext cx="3886200" cy="441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do all three of these reforms have in common?</a:t>
            </a:r>
            <a:endParaRPr lang="en-US" dirty="0"/>
          </a:p>
        </p:txBody>
      </p:sp>
    </p:spTree>
    <p:extLst>
      <p:ext uri="{BB962C8B-B14F-4D97-AF65-F5344CB8AC3E}">
        <p14:creationId xmlns:p14="http://schemas.microsoft.com/office/powerpoint/2010/main" val="405449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70000" lnSpcReduction="20000"/>
          </a:bodyPr>
          <a:lstStyle/>
          <a:p>
            <a:endParaRPr lang="en-US" sz="2800" dirty="0" smtClean="0"/>
          </a:p>
          <a:p>
            <a:r>
              <a:rPr lang="en-US" sz="2800" dirty="0" smtClean="0"/>
              <a:t>Returning Power to the People</a:t>
            </a:r>
          </a:p>
          <a:p>
            <a:endParaRPr lang="en-US" dirty="0"/>
          </a:p>
        </p:txBody>
      </p:sp>
      <p:sp>
        <p:nvSpPr>
          <p:cNvPr id="6" name="TextBox 5"/>
          <p:cNvSpPr txBox="1"/>
          <p:nvPr/>
        </p:nvSpPr>
        <p:spPr>
          <a:xfrm>
            <a:off x="457200" y="-6476"/>
            <a:ext cx="8458200" cy="3600986"/>
          </a:xfrm>
          <a:prstGeom prst="rect">
            <a:avLst/>
          </a:prstGeom>
          <a:noFill/>
        </p:spPr>
        <p:txBody>
          <a:bodyPr wrap="square" rtlCol="0">
            <a:spAutoFit/>
          </a:bodyPr>
          <a:lstStyle/>
          <a:p>
            <a:r>
              <a:rPr lang="en-US" sz="4000" b="1" u="sng" dirty="0" smtClean="0">
                <a:solidFill>
                  <a:srgbClr val="FFFF00"/>
                </a:solidFill>
              </a:rPr>
              <a:t>17</a:t>
            </a:r>
            <a:r>
              <a:rPr lang="en-US" sz="4000" b="1" u="sng" baseline="30000" dirty="0" smtClean="0">
                <a:solidFill>
                  <a:srgbClr val="FFFF00"/>
                </a:solidFill>
              </a:rPr>
              <a:t>th</a:t>
            </a:r>
            <a:r>
              <a:rPr lang="en-US" sz="4000" b="1" u="sng" dirty="0" smtClean="0">
                <a:solidFill>
                  <a:srgbClr val="FFFF00"/>
                </a:solidFill>
              </a:rPr>
              <a:t> Amendment   </a:t>
            </a:r>
          </a:p>
          <a:p>
            <a:r>
              <a:rPr lang="en-US" sz="2800" dirty="0"/>
              <a:t> </a:t>
            </a:r>
            <a:r>
              <a:rPr lang="en-US" sz="2800" dirty="0" smtClean="0"/>
              <a:t>   </a:t>
            </a:r>
            <a:r>
              <a:rPr lang="en-US" sz="4000" b="1" dirty="0" smtClean="0"/>
              <a:t>- 1913</a:t>
            </a:r>
          </a:p>
          <a:p>
            <a:r>
              <a:rPr lang="en-US" sz="4000" b="1" dirty="0" smtClean="0"/>
              <a:t>    - Direct Election of Senators</a:t>
            </a:r>
          </a:p>
          <a:p>
            <a:r>
              <a:rPr lang="en-US" sz="4000" b="1" dirty="0" smtClean="0">
                <a:solidFill>
                  <a:srgbClr val="FFFF00"/>
                </a:solidFill>
              </a:rPr>
              <a:t>Cities begin to hire </a:t>
            </a:r>
            <a:r>
              <a:rPr lang="en-US" sz="4000" b="1" u="sng" dirty="0" smtClean="0">
                <a:solidFill>
                  <a:srgbClr val="FFFF00"/>
                </a:solidFill>
              </a:rPr>
              <a:t>city managers </a:t>
            </a:r>
            <a:r>
              <a:rPr lang="en-US" sz="4000" b="1" dirty="0" smtClean="0">
                <a:solidFill>
                  <a:srgbClr val="FFFF00"/>
                </a:solidFill>
              </a:rPr>
              <a:t>to take power away from corrupt mayors </a:t>
            </a:r>
          </a:p>
          <a:p>
            <a:r>
              <a:rPr lang="en-US" sz="2800" dirty="0" smtClean="0">
                <a:solidFill>
                  <a:srgbClr val="FFFF00"/>
                </a:solidFill>
              </a:rPr>
              <a:t>    </a:t>
            </a:r>
            <a:endParaRPr lang="en-US" sz="2800" dirty="0">
              <a:solidFill>
                <a:srgbClr val="FFFF00"/>
              </a:solidFill>
            </a:endParaRPr>
          </a:p>
        </p:txBody>
      </p:sp>
      <p:pic>
        <p:nvPicPr>
          <p:cNvPr id="7" name="Picture 5" descr="57b.jpg"/>
          <p:cNvPicPr>
            <a:picLocks noChangeAspect="1"/>
          </p:cNvPicPr>
          <p:nvPr/>
        </p:nvPicPr>
        <p:blipFill>
          <a:blip r:embed="rId2" cstate="print"/>
          <a:srcRect/>
          <a:stretch>
            <a:fillRect/>
          </a:stretch>
        </p:blipFill>
        <p:spPr bwMode="auto">
          <a:xfrm>
            <a:off x="3948545" y="3466746"/>
            <a:ext cx="5195455" cy="3175000"/>
          </a:xfrm>
          <a:prstGeom prst="rect">
            <a:avLst/>
          </a:prstGeom>
          <a:noFill/>
          <a:ln w="9525">
            <a:noFill/>
            <a:miter lim="800000"/>
            <a:headEnd/>
            <a:tailEnd/>
          </a:ln>
        </p:spPr>
      </p:pic>
    </p:spTree>
    <p:extLst>
      <p:ext uri="{BB962C8B-B14F-4D97-AF65-F5344CB8AC3E}">
        <p14:creationId xmlns:p14="http://schemas.microsoft.com/office/powerpoint/2010/main" val="18097624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rmAutofit fontScale="90000"/>
          </a:bodyPr>
          <a:lstStyle/>
          <a:p>
            <a:r>
              <a:rPr lang="en-US" dirty="0" smtClean="0"/>
              <a:t>Answer the final thought Question on the bottom of today’s notes</a:t>
            </a:r>
            <a:endParaRPr lang="en-US" dirty="0"/>
          </a:p>
        </p:txBody>
      </p:sp>
      <p:sp>
        <p:nvSpPr>
          <p:cNvPr id="3" name="Content Placeholder 2"/>
          <p:cNvSpPr>
            <a:spLocks noGrp="1"/>
          </p:cNvSpPr>
          <p:nvPr>
            <p:ph sz="quarter" idx="1"/>
          </p:nvPr>
        </p:nvSpPr>
        <p:spPr/>
        <p:txBody>
          <a:bodyPr>
            <a:normAutofit/>
          </a:bodyPr>
          <a:lstStyle/>
          <a:p>
            <a:r>
              <a:rPr lang="en-US" sz="4800" i="1" dirty="0" smtClean="0"/>
              <a:t>Out of the four areas of reform, which do </a:t>
            </a:r>
            <a:r>
              <a:rPr lang="en-US" sz="4800" i="1" dirty="0"/>
              <a:t>Y</a:t>
            </a:r>
            <a:r>
              <a:rPr lang="en-US" sz="4800" i="1" dirty="0" smtClean="0"/>
              <a:t>OU think was most important/pressing in the Progressive Era? (Political, Moral, Social or Economic) Why? </a:t>
            </a:r>
            <a:endParaRPr lang="en-US" sz="4800" i="1" dirty="0"/>
          </a:p>
        </p:txBody>
      </p:sp>
    </p:spTree>
    <p:extLst>
      <p:ext uri="{BB962C8B-B14F-4D97-AF65-F5344CB8AC3E}">
        <p14:creationId xmlns:p14="http://schemas.microsoft.com/office/powerpoint/2010/main" val="2687561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 Monday October 14th</a:t>
            </a:r>
            <a:endParaRPr lang="en-US" dirty="0"/>
          </a:p>
        </p:txBody>
      </p:sp>
      <p:sp>
        <p:nvSpPr>
          <p:cNvPr id="3" name="Content Placeholder 2"/>
          <p:cNvSpPr>
            <a:spLocks noGrp="1"/>
          </p:cNvSpPr>
          <p:nvPr>
            <p:ph sz="quarter" idx="2"/>
          </p:nvPr>
        </p:nvSpPr>
        <p:spPr/>
        <p:txBody>
          <a:bodyPr/>
          <a:lstStyle/>
          <a:p>
            <a:r>
              <a:rPr lang="en-US" dirty="0" smtClean="0"/>
              <a:t>Creating and playing Taboo Game</a:t>
            </a:r>
            <a:endParaRPr lang="en-US" dirty="0"/>
          </a:p>
        </p:txBody>
      </p:sp>
      <p:sp>
        <p:nvSpPr>
          <p:cNvPr id="4" name="Content Placeholder 3"/>
          <p:cNvSpPr>
            <a:spLocks noGrp="1"/>
          </p:cNvSpPr>
          <p:nvPr>
            <p:ph sz="quarter" idx="4"/>
          </p:nvPr>
        </p:nvSpPr>
        <p:spPr/>
        <p:txBody>
          <a:bodyPr/>
          <a:lstStyle/>
          <a:p>
            <a:r>
              <a:rPr lang="en-US" dirty="0" smtClean="0"/>
              <a:t>Review: Wild West Crossword Puzzle with partner </a:t>
            </a:r>
          </a:p>
          <a:p>
            <a:r>
              <a:rPr lang="en-US" dirty="0" err="1" smtClean="0"/>
              <a:t>Smartboard</a:t>
            </a:r>
            <a:r>
              <a:rPr lang="en-US" dirty="0" smtClean="0"/>
              <a:t> Match as a class</a:t>
            </a:r>
            <a:endParaRPr lang="en-US" dirty="0"/>
          </a:p>
        </p:txBody>
      </p:sp>
      <p:sp>
        <p:nvSpPr>
          <p:cNvPr id="5" name="Text Placeholder 4"/>
          <p:cNvSpPr>
            <a:spLocks noGrp="1"/>
          </p:cNvSpPr>
          <p:nvPr>
            <p:ph type="body" sz="quarter" idx="1"/>
          </p:nvPr>
        </p:nvSpPr>
        <p:spPr/>
        <p:txBody>
          <a:bodyPr>
            <a:normAutofit lnSpcReduction="10000"/>
          </a:bodyPr>
          <a:lstStyle/>
          <a:p>
            <a:r>
              <a:rPr lang="en-US" dirty="0" smtClean="0"/>
              <a:t>Purple Group (grade of 93 or higher on Unit 4 test)</a:t>
            </a:r>
            <a:endParaRPr lang="en-US" dirty="0"/>
          </a:p>
        </p:txBody>
      </p:sp>
      <p:sp>
        <p:nvSpPr>
          <p:cNvPr id="6" name="Text Placeholder 5"/>
          <p:cNvSpPr>
            <a:spLocks noGrp="1"/>
          </p:cNvSpPr>
          <p:nvPr>
            <p:ph type="body" sz="quarter" idx="3"/>
          </p:nvPr>
        </p:nvSpPr>
        <p:spPr/>
        <p:txBody>
          <a:bodyPr>
            <a:normAutofit lnSpcReduction="10000"/>
          </a:bodyPr>
          <a:lstStyle/>
          <a:p>
            <a:r>
              <a:rPr lang="en-US" dirty="0" smtClean="0"/>
              <a:t>Teal Group (Grade of 92 or lower on Unit 4 Test)</a:t>
            </a:r>
            <a:endParaRPr lang="en-US" dirty="0"/>
          </a:p>
        </p:txBody>
      </p:sp>
      <p:sp>
        <p:nvSpPr>
          <p:cNvPr id="7" name="Freeform 6"/>
          <p:cNvSpPr/>
          <p:nvPr/>
        </p:nvSpPr>
        <p:spPr>
          <a:xfrm>
            <a:off x="4750594" y="4164807"/>
            <a:ext cx="392908" cy="464344"/>
          </a:xfrm>
          <a:custGeom>
            <a:avLst/>
            <a:gdLst/>
            <a:ahLst/>
            <a:cxnLst/>
            <a:rect l="0" t="0" r="0" b="0"/>
            <a:pathLst>
              <a:path w="392908" h="464344">
                <a:moveTo>
                  <a:pt x="392907" y="0"/>
                </a:moveTo>
                <a:lnTo>
                  <a:pt x="392907" y="7143"/>
                </a:lnTo>
                <a:lnTo>
                  <a:pt x="392907" y="14287"/>
                </a:lnTo>
                <a:lnTo>
                  <a:pt x="385763" y="21431"/>
                </a:lnTo>
                <a:lnTo>
                  <a:pt x="378619" y="35718"/>
                </a:lnTo>
                <a:lnTo>
                  <a:pt x="371476" y="50006"/>
                </a:lnTo>
                <a:lnTo>
                  <a:pt x="364332" y="64293"/>
                </a:lnTo>
                <a:lnTo>
                  <a:pt x="350044" y="78581"/>
                </a:lnTo>
                <a:lnTo>
                  <a:pt x="328613" y="100012"/>
                </a:lnTo>
                <a:lnTo>
                  <a:pt x="314326" y="121443"/>
                </a:lnTo>
                <a:lnTo>
                  <a:pt x="285751" y="142875"/>
                </a:lnTo>
                <a:lnTo>
                  <a:pt x="264319" y="171450"/>
                </a:lnTo>
                <a:lnTo>
                  <a:pt x="235744" y="200025"/>
                </a:lnTo>
                <a:lnTo>
                  <a:pt x="214313" y="228600"/>
                </a:lnTo>
                <a:lnTo>
                  <a:pt x="178594" y="257175"/>
                </a:lnTo>
                <a:lnTo>
                  <a:pt x="157163" y="292893"/>
                </a:lnTo>
                <a:lnTo>
                  <a:pt x="128588" y="321468"/>
                </a:lnTo>
                <a:lnTo>
                  <a:pt x="107156" y="357187"/>
                </a:lnTo>
                <a:lnTo>
                  <a:pt x="78581" y="385762"/>
                </a:lnTo>
                <a:lnTo>
                  <a:pt x="57150" y="407193"/>
                </a:lnTo>
                <a:lnTo>
                  <a:pt x="42863" y="428625"/>
                </a:lnTo>
                <a:lnTo>
                  <a:pt x="28575" y="442912"/>
                </a:lnTo>
                <a:lnTo>
                  <a:pt x="14288" y="457200"/>
                </a:lnTo>
                <a:lnTo>
                  <a:pt x="0" y="464343"/>
                </a:lnTo>
                <a:lnTo>
                  <a:pt x="0" y="464343"/>
                </a:lnTo>
                <a:lnTo>
                  <a:pt x="0" y="46434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4786313" y="3993356"/>
            <a:ext cx="214314" cy="335758"/>
          </a:xfrm>
          <a:custGeom>
            <a:avLst/>
            <a:gdLst/>
            <a:ahLst/>
            <a:cxnLst/>
            <a:rect l="0" t="0" r="0" b="0"/>
            <a:pathLst>
              <a:path w="214314" h="335758">
                <a:moveTo>
                  <a:pt x="214313" y="335757"/>
                </a:moveTo>
                <a:lnTo>
                  <a:pt x="214313" y="335757"/>
                </a:lnTo>
                <a:lnTo>
                  <a:pt x="214313" y="328613"/>
                </a:lnTo>
                <a:lnTo>
                  <a:pt x="214313" y="328613"/>
                </a:lnTo>
                <a:lnTo>
                  <a:pt x="207169" y="321469"/>
                </a:lnTo>
                <a:lnTo>
                  <a:pt x="200025" y="314326"/>
                </a:lnTo>
                <a:lnTo>
                  <a:pt x="185738" y="300038"/>
                </a:lnTo>
                <a:lnTo>
                  <a:pt x="178594" y="285751"/>
                </a:lnTo>
                <a:lnTo>
                  <a:pt x="157163" y="264319"/>
                </a:lnTo>
                <a:lnTo>
                  <a:pt x="142875" y="235744"/>
                </a:lnTo>
                <a:lnTo>
                  <a:pt x="121444" y="207169"/>
                </a:lnTo>
                <a:lnTo>
                  <a:pt x="107157" y="178594"/>
                </a:lnTo>
                <a:lnTo>
                  <a:pt x="92869" y="142875"/>
                </a:lnTo>
                <a:lnTo>
                  <a:pt x="71437" y="114300"/>
                </a:lnTo>
                <a:lnTo>
                  <a:pt x="57150" y="85725"/>
                </a:lnTo>
                <a:lnTo>
                  <a:pt x="42862" y="57150"/>
                </a:lnTo>
                <a:lnTo>
                  <a:pt x="28575" y="35719"/>
                </a:lnTo>
                <a:lnTo>
                  <a:pt x="14287" y="21432"/>
                </a:lnTo>
                <a:lnTo>
                  <a:pt x="7144" y="7144"/>
                </a:lnTo>
                <a:lnTo>
                  <a:pt x="0" y="0"/>
                </a:lnTo>
                <a:lnTo>
                  <a:pt x="0"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4900613" y="4050506"/>
            <a:ext cx="307183" cy="614364"/>
          </a:xfrm>
          <a:custGeom>
            <a:avLst/>
            <a:gdLst/>
            <a:ahLst/>
            <a:cxnLst/>
            <a:rect l="0" t="0" r="0" b="0"/>
            <a:pathLst>
              <a:path w="307183" h="614364">
                <a:moveTo>
                  <a:pt x="71438" y="264319"/>
                </a:moveTo>
                <a:lnTo>
                  <a:pt x="85725" y="278607"/>
                </a:lnTo>
                <a:lnTo>
                  <a:pt x="100013" y="300038"/>
                </a:lnTo>
                <a:lnTo>
                  <a:pt x="100013" y="314326"/>
                </a:lnTo>
                <a:lnTo>
                  <a:pt x="114300" y="342901"/>
                </a:lnTo>
                <a:lnTo>
                  <a:pt x="107157" y="371476"/>
                </a:lnTo>
                <a:lnTo>
                  <a:pt x="100013" y="400051"/>
                </a:lnTo>
                <a:lnTo>
                  <a:pt x="85725" y="421482"/>
                </a:lnTo>
                <a:lnTo>
                  <a:pt x="78582" y="450057"/>
                </a:lnTo>
                <a:lnTo>
                  <a:pt x="92869" y="478632"/>
                </a:lnTo>
                <a:lnTo>
                  <a:pt x="107157" y="507207"/>
                </a:lnTo>
                <a:lnTo>
                  <a:pt x="128588" y="535782"/>
                </a:lnTo>
                <a:lnTo>
                  <a:pt x="164307" y="557213"/>
                </a:lnTo>
                <a:lnTo>
                  <a:pt x="200025" y="585788"/>
                </a:lnTo>
                <a:lnTo>
                  <a:pt x="242888" y="600076"/>
                </a:lnTo>
                <a:lnTo>
                  <a:pt x="271463" y="614363"/>
                </a:lnTo>
                <a:lnTo>
                  <a:pt x="278607" y="614363"/>
                </a:lnTo>
                <a:lnTo>
                  <a:pt x="285750" y="607219"/>
                </a:lnTo>
                <a:lnTo>
                  <a:pt x="292894" y="592932"/>
                </a:lnTo>
                <a:lnTo>
                  <a:pt x="300038" y="571501"/>
                </a:lnTo>
                <a:lnTo>
                  <a:pt x="300038" y="542926"/>
                </a:lnTo>
                <a:lnTo>
                  <a:pt x="307182" y="507207"/>
                </a:lnTo>
                <a:lnTo>
                  <a:pt x="300038" y="464344"/>
                </a:lnTo>
                <a:lnTo>
                  <a:pt x="300038" y="421482"/>
                </a:lnTo>
                <a:lnTo>
                  <a:pt x="292894" y="371476"/>
                </a:lnTo>
                <a:lnTo>
                  <a:pt x="292894" y="321469"/>
                </a:lnTo>
                <a:lnTo>
                  <a:pt x="278607" y="271463"/>
                </a:lnTo>
                <a:lnTo>
                  <a:pt x="257175" y="228601"/>
                </a:lnTo>
                <a:lnTo>
                  <a:pt x="235744" y="178594"/>
                </a:lnTo>
                <a:lnTo>
                  <a:pt x="221457" y="135732"/>
                </a:lnTo>
                <a:lnTo>
                  <a:pt x="214313" y="100013"/>
                </a:lnTo>
                <a:lnTo>
                  <a:pt x="221457" y="71438"/>
                </a:lnTo>
                <a:lnTo>
                  <a:pt x="228600" y="50007"/>
                </a:lnTo>
                <a:lnTo>
                  <a:pt x="221457" y="42863"/>
                </a:lnTo>
                <a:lnTo>
                  <a:pt x="214313" y="35719"/>
                </a:lnTo>
                <a:lnTo>
                  <a:pt x="214313" y="42863"/>
                </a:lnTo>
                <a:lnTo>
                  <a:pt x="214313" y="64294"/>
                </a:lnTo>
                <a:lnTo>
                  <a:pt x="221457" y="85725"/>
                </a:lnTo>
                <a:lnTo>
                  <a:pt x="228600" y="121444"/>
                </a:lnTo>
                <a:lnTo>
                  <a:pt x="228600" y="157163"/>
                </a:lnTo>
                <a:lnTo>
                  <a:pt x="242888" y="200026"/>
                </a:lnTo>
                <a:lnTo>
                  <a:pt x="242888" y="242888"/>
                </a:lnTo>
                <a:lnTo>
                  <a:pt x="235744" y="285751"/>
                </a:lnTo>
                <a:lnTo>
                  <a:pt x="207169" y="314326"/>
                </a:lnTo>
                <a:lnTo>
                  <a:pt x="185738" y="335757"/>
                </a:lnTo>
                <a:lnTo>
                  <a:pt x="157163" y="357188"/>
                </a:lnTo>
                <a:lnTo>
                  <a:pt x="142875" y="371476"/>
                </a:lnTo>
                <a:lnTo>
                  <a:pt x="142875" y="385763"/>
                </a:lnTo>
                <a:lnTo>
                  <a:pt x="135732" y="385763"/>
                </a:lnTo>
                <a:lnTo>
                  <a:pt x="135732" y="385763"/>
                </a:lnTo>
                <a:lnTo>
                  <a:pt x="128588" y="378619"/>
                </a:lnTo>
                <a:lnTo>
                  <a:pt x="121444" y="357188"/>
                </a:lnTo>
                <a:lnTo>
                  <a:pt x="114300" y="335757"/>
                </a:lnTo>
                <a:lnTo>
                  <a:pt x="107157" y="300038"/>
                </a:lnTo>
                <a:lnTo>
                  <a:pt x="92869" y="257176"/>
                </a:lnTo>
                <a:lnTo>
                  <a:pt x="85725" y="214313"/>
                </a:lnTo>
                <a:lnTo>
                  <a:pt x="71438" y="171451"/>
                </a:lnTo>
                <a:lnTo>
                  <a:pt x="57150" y="128588"/>
                </a:lnTo>
                <a:lnTo>
                  <a:pt x="42863" y="92869"/>
                </a:lnTo>
                <a:lnTo>
                  <a:pt x="35719" y="57150"/>
                </a:lnTo>
                <a:lnTo>
                  <a:pt x="21432" y="28575"/>
                </a:lnTo>
                <a:lnTo>
                  <a:pt x="14288" y="7144"/>
                </a:lnTo>
                <a:lnTo>
                  <a:pt x="7144" y="0"/>
                </a:lnTo>
                <a:lnTo>
                  <a:pt x="0" y="0"/>
                </a:lnTo>
                <a:lnTo>
                  <a:pt x="0" y="14288"/>
                </a:lnTo>
                <a:lnTo>
                  <a:pt x="0" y="35719"/>
                </a:lnTo>
                <a:lnTo>
                  <a:pt x="0" y="57150"/>
                </a:lnTo>
                <a:lnTo>
                  <a:pt x="0" y="78582"/>
                </a:lnTo>
                <a:lnTo>
                  <a:pt x="0" y="7858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4922045" y="4121944"/>
            <a:ext cx="128588" cy="600076"/>
          </a:xfrm>
          <a:custGeom>
            <a:avLst/>
            <a:gdLst/>
            <a:ahLst/>
            <a:cxnLst/>
            <a:rect l="0" t="0" r="0" b="0"/>
            <a:pathLst>
              <a:path w="128588" h="600076">
                <a:moveTo>
                  <a:pt x="128587" y="171450"/>
                </a:moveTo>
                <a:lnTo>
                  <a:pt x="128587" y="178594"/>
                </a:lnTo>
                <a:lnTo>
                  <a:pt x="78581" y="200025"/>
                </a:lnTo>
                <a:lnTo>
                  <a:pt x="85725" y="207169"/>
                </a:lnTo>
                <a:lnTo>
                  <a:pt x="64293" y="228600"/>
                </a:lnTo>
                <a:lnTo>
                  <a:pt x="42862" y="257175"/>
                </a:lnTo>
                <a:lnTo>
                  <a:pt x="50006" y="271463"/>
                </a:lnTo>
                <a:lnTo>
                  <a:pt x="57150" y="278606"/>
                </a:lnTo>
                <a:lnTo>
                  <a:pt x="57150" y="285750"/>
                </a:lnTo>
                <a:lnTo>
                  <a:pt x="57150" y="285750"/>
                </a:lnTo>
                <a:lnTo>
                  <a:pt x="57150" y="278606"/>
                </a:lnTo>
                <a:lnTo>
                  <a:pt x="57150" y="271463"/>
                </a:lnTo>
                <a:lnTo>
                  <a:pt x="57150" y="250031"/>
                </a:lnTo>
                <a:lnTo>
                  <a:pt x="50006" y="228600"/>
                </a:lnTo>
                <a:lnTo>
                  <a:pt x="42862" y="200025"/>
                </a:lnTo>
                <a:lnTo>
                  <a:pt x="42862" y="164306"/>
                </a:lnTo>
                <a:lnTo>
                  <a:pt x="35718" y="128588"/>
                </a:lnTo>
                <a:lnTo>
                  <a:pt x="35718" y="92869"/>
                </a:lnTo>
                <a:lnTo>
                  <a:pt x="21431" y="57150"/>
                </a:lnTo>
                <a:lnTo>
                  <a:pt x="14287" y="28575"/>
                </a:lnTo>
                <a:lnTo>
                  <a:pt x="7143" y="14287"/>
                </a:lnTo>
                <a:lnTo>
                  <a:pt x="7143" y="0"/>
                </a:lnTo>
                <a:lnTo>
                  <a:pt x="0" y="0"/>
                </a:lnTo>
                <a:lnTo>
                  <a:pt x="28575" y="14287"/>
                </a:lnTo>
                <a:lnTo>
                  <a:pt x="57150" y="35719"/>
                </a:lnTo>
                <a:lnTo>
                  <a:pt x="85725" y="78581"/>
                </a:lnTo>
                <a:lnTo>
                  <a:pt x="114300" y="121444"/>
                </a:lnTo>
                <a:lnTo>
                  <a:pt x="121443" y="171450"/>
                </a:lnTo>
                <a:lnTo>
                  <a:pt x="128587" y="221456"/>
                </a:lnTo>
                <a:lnTo>
                  <a:pt x="121443" y="264319"/>
                </a:lnTo>
                <a:lnTo>
                  <a:pt x="100012" y="307181"/>
                </a:lnTo>
                <a:lnTo>
                  <a:pt x="78581" y="350044"/>
                </a:lnTo>
                <a:lnTo>
                  <a:pt x="50006" y="407194"/>
                </a:lnTo>
                <a:lnTo>
                  <a:pt x="57150" y="471488"/>
                </a:lnTo>
                <a:lnTo>
                  <a:pt x="71437" y="528638"/>
                </a:lnTo>
                <a:lnTo>
                  <a:pt x="85725" y="578644"/>
                </a:lnTo>
                <a:lnTo>
                  <a:pt x="107156" y="600075"/>
                </a:lnTo>
                <a:lnTo>
                  <a:pt x="107156" y="60007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257065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would you put your $$??</a:t>
            </a:r>
            <a:endParaRPr lang="en-US" dirty="0"/>
          </a:p>
        </p:txBody>
      </p:sp>
      <p:sp>
        <p:nvSpPr>
          <p:cNvPr id="3" name="Content Placeholder 2"/>
          <p:cNvSpPr>
            <a:spLocks noGrp="1"/>
          </p:cNvSpPr>
          <p:nvPr>
            <p:ph sz="quarter" idx="1"/>
          </p:nvPr>
        </p:nvSpPr>
        <p:spPr/>
        <p:txBody>
          <a:bodyPr>
            <a:normAutofit/>
          </a:bodyPr>
          <a:lstStyle/>
          <a:p>
            <a:r>
              <a:rPr lang="en-US" sz="4400" dirty="0" smtClean="0"/>
              <a:t>Complete the “hook” exercise with your elbow partner.  Only one of you needs to write.</a:t>
            </a:r>
          </a:p>
          <a:p>
            <a:r>
              <a:rPr lang="en-US" sz="4400" dirty="0" smtClean="0"/>
              <a:t>Be ready to explain your justification to the class!</a:t>
            </a:r>
            <a:endParaRPr lang="en-US" sz="4400" dirty="0"/>
          </a:p>
        </p:txBody>
      </p:sp>
    </p:spTree>
    <p:extLst>
      <p:ext uri="{BB962C8B-B14F-4D97-AF65-F5344CB8AC3E}">
        <p14:creationId xmlns:p14="http://schemas.microsoft.com/office/powerpoint/2010/main" val="28528096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would you put your $$?</a:t>
            </a:r>
            <a:endParaRPr lang="en-US" dirty="0"/>
          </a:p>
        </p:txBody>
      </p:sp>
      <p:sp>
        <p:nvSpPr>
          <p:cNvPr id="3" name="Content Placeholder 2"/>
          <p:cNvSpPr>
            <a:spLocks noGrp="1"/>
          </p:cNvSpPr>
          <p:nvPr>
            <p:ph sz="quarter" idx="1"/>
          </p:nvPr>
        </p:nvSpPr>
        <p:spPr/>
        <p:txBody>
          <a:bodyPr>
            <a:normAutofit lnSpcReduction="10000"/>
          </a:bodyPr>
          <a:lstStyle/>
          <a:p>
            <a:r>
              <a:rPr lang="en-US" sz="3600" dirty="0" smtClean="0"/>
              <a:t>Read the document you have been assigned (A,B,C or D).</a:t>
            </a:r>
          </a:p>
          <a:p>
            <a:r>
              <a:rPr lang="en-US" sz="3600" dirty="0" smtClean="0"/>
              <a:t>The </a:t>
            </a:r>
            <a:r>
              <a:rPr lang="en-US" sz="3600" u="sng" dirty="0" smtClean="0"/>
              <a:t>first time</a:t>
            </a:r>
            <a:r>
              <a:rPr lang="en-US" sz="3600" dirty="0" smtClean="0"/>
              <a:t>, just read it silently without annotating.</a:t>
            </a:r>
          </a:p>
          <a:p>
            <a:r>
              <a:rPr lang="en-US" sz="3600" dirty="0" smtClean="0"/>
              <a:t>The </a:t>
            </a:r>
            <a:r>
              <a:rPr lang="en-US" sz="3600" u="sng" dirty="0" smtClean="0"/>
              <a:t>second time</a:t>
            </a:r>
            <a:r>
              <a:rPr lang="en-US" sz="3600" dirty="0" smtClean="0"/>
              <a:t>, read it again and annotate– key points, paraphrase, etc. and </a:t>
            </a:r>
            <a:r>
              <a:rPr lang="en-US" sz="3600" b="1" dirty="0" smtClean="0"/>
              <a:t>answer the questions on your handout!</a:t>
            </a:r>
            <a:endParaRPr lang="en-US" sz="3600" b="1" dirty="0"/>
          </a:p>
        </p:txBody>
      </p:sp>
    </p:spTree>
    <p:extLst>
      <p:ext uri="{BB962C8B-B14F-4D97-AF65-F5344CB8AC3E}">
        <p14:creationId xmlns:p14="http://schemas.microsoft.com/office/powerpoint/2010/main" val="7708124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would you put your $$</a:t>
            </a:r>
            <a:endParaRPr lang="en-US" dirty="0"/>
          </a:p>
        </p:txBody>
      </p:sp>
      <p:sp>
        <p:nvSpPr>
          <p:cNvPr id="3" name="Content Placeholder 2"/>
          <p:cNvSpPr>
            <a:spLocks noGrp="1"/>
          </p:cNvSpPr>
          <p:nvPr>
            <p:ph sz="quarter" idx="1"/>
          </p:nvPr>
        </p:nvSpPr>
        <p:spPr>
          <a:xfrm>
            <a:off x="612648" y="1600200"/>
            <a:ext cx="8153400" cy="4876800"/>
          </a:xfrm>
        </p:spPr>
        <p:txBody>
          <a:bodyPr>
            <a:normAutofit/>
          </a:bodyPr>
          <a:lstStyle/>
          <a:p>
            <a:r>
              <a:rPr lang="en-US" dirty="0" smtClean="0"/>
              <a:t>Get together with everyone who read your same document (A’s together, B’s </a:t>
            </a:r>
            <a:r>
              <a:rPr lang="en-US" dirty="0" err="1" smtClean="0"/>
              <a:t>Together,etc</a:t>
            </a:r>
            <a:r>
              <a:rPr lang="en-US" dirty="0" smtClean="0"/>
              <a:t>)</a:t>
            </a:r>
          </a:p>
          <a:p>
            <a:r>
              <a:rPr lang="en-US" dirty="0" smtClean="0"/>
              <a:t>As a group- First, </a:t>
            </a:r>
            <a:r>
              <a:rPr lang="en-US" u="sng" dirty="0" smtClean="0"/>
              <a:t>check answers to the questions on your handout.  </a:t>
            </a:r>
            <a:r>
              <a:rPr lang="en-US" dirty="0" smtClean="0"/>
              <a:t>Then, </a:t>
            </a:r>
            <a:r>
              <a:rPr lang="en-US" u="sng" dirty="0" smtClean="0"/>
              <a:t>decide why YOUR area of concern is the most important of the progressive era.  </a:t>
            </a:r>
            <a:r>
              <a:rPr lang="en-US" dirty="0" smtClean="0"/>
              <a:t>Why should someone give a million dollars to your cause over the other causes? Make this argument persuasive and draw from the documents. Be sure each person in the group can articulate this argument. </a:t>
            </a:r>
            <a:endParaRPr lang="en-US" dirty="0"/>
          </a:p>
        </p:txBody>
      </p:sp>
    </p:spTree>
    <p:extLst>
      <p:ext uri="{BB962C8B-B14F-4D97-AF65-F5344CB8AC3E}">
        <p14:creationId xmlns:p14="http://schemas.microsoft.com/office/powerpoint/2010/main" val="11916715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would you put your $$?</a:t>
            </a:r>
            <a:endParaRPr lang="en-US" dirty="0"/>
          </a:p>
        </p:txBody>
      </p:sp>
      <p:sp>
        <p:nvSpPr>
          <p:cNvPr id="3" name="Content Placeholder 2"/>
          <p:cNvSpPr>
            <a:spLocks noGrp="1"/>
          </p:cNvSpPr>
          <p:nvPr>
            <p:ph sz="quarter" idx="1"/>
          </p:nvPr>
        </p:nvSpPr>
        <p:spPr/>
        <p:txBody>
          <a:bodyPr/>
          <a:lstStyle/>
          <a:p>
            <a:r>
              <a:rPr lang="en-US" dirty="0" smtClean="0"/>
              <a:t>Now we will form groups of 4 with 1 person representing each “area” or document. </a:t>
            </a:r>
          </a:p>
          <a:p>
            <a:r>
              <a:rPr lang="en-US" dirty="0" smtClean="0"/>
              <a:t>Take turns sharing a brief summary of your document.</a:t>
            </a:r>
          </a:p>
          <a:p>
            <a:r>
              <a:rPr lang="en-US" dirty="0" smtClean="0"/>
              <a:t>Next take turns sharing your argument– why is your topic the most important.</a:t>
            </a:r>
          </a:p>
          <a:p>
            <a:r>
              <a:rPr lang="en-US" dirty="0" smtClean="0"/>
              <a:t>As a group you must come to a unanimous consensus– which of the four topics is most important and why does it get the money? </a:t>
            </a:r>
            <a:endParaRPr lang="en-US" dirty="0"/>
          </a:p>
        </p:txBody>
      </p:sp>
    </p:spTree>
    <p:extLst>
      <p:ext uri="{BB962C8B-B14F-4D97-AF65-F5344CB8AC3E}">
        <p14:creationId xmlns:p14="http://schemas.microsoft.com/office/powerpoint/2010/main" val="4814039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where would we put our $1 million?</a:t>
            </a:r>
            <a:endParaRPr lang="en-US" dirty="0"/>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32592537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Progressive Era Collage Time!</a:t>
            </a:r>
            <a:endParaRPr lang="en-US" dirty="0"/>
          </a:p>
        </p:txBody>
      </p:sp>
      <p:sp>
        <p:nvSpPr>
          <p:cNvPr id="3" name="Content Placeholder 2"/>
          <p:cNvSpPr>
            <a:spLocks noGrp="1"/>
          </p:cNvSpPr>
          <p:nvPr>
            <p:ph sz="quarter" idx="1"/>
          </p:nvPr>
        </p:nvSpPr>
        <p:spPr>
          <a:xfrm>
            <a:off x="381000" y="1600200"/>
            <a:ext cx="8763000" cy="5257800"/>
          </a:xfrm>
        </p:spPr>
        <p:txBody>
          <a:bodyPr>
            <a:normAutofit fontScale="92500" lnSpcReduction="20000"/>
          </a:bodyPr>
          <a:lstStyle/>
          <a:p>
            <a:r>
              <a:rPr lang="en-US" b="1" u="sng" dirty="0"/>
              <a:t>Your Task</a:t>
            </a:r>
            <a:r>
              <a:rPr lang="en-US" dirty="0"/>
              <a:t>: </a:t>
            </a:r>
            <a:r>
              <a:rPr lang="en-US" b="1" i="1" dirty="0"/>
              <a:t>Create a collage using pictures (and words) to represent the four goals of the progressive Era- 1) Moral Reform 2) Social Reform 3) Economic Reform and 4) Government Reform.  Your pictures may come from a magazine or they may be hand-drawn.  </a:t>
            </a:r>
            <a:r>
              <a:rPr lang="en-US" b="1" i="1" dirty="0" smtClean="0"/>
              <a:t>Must include label for four areas of reform and at least 4 pictures for each area.  Pictures shouldn’t be too similar and must relate specifically to topics in today’s notes.  Don’t forget a creative title! The </a:t>
            </a:r>
            <a:r>
              <a:rPr lang="en-US" b="1" i="1" dirty="0"/>
              <a:t>idea is that a person walking by should be able to glance at your collage and get an idea of the types of reform Progressives wanted.  </a:t>
            </a:r>
            <a:r>
              <a:rPr lang="en-US" b="1" i="1" dirty="0" smtClean="0"/>
              <a:t>**You may also do an electronic version– see your assignment handout for specifics on this. </a:t>
            </a:r>
            <a:endParaRPr lang="en-US" b="1" i="1" dirty="0"/>
          </a:p>
          <a:p>
            <a:r>
              <a:rPr lang="en-US" dirty="0"/>
              <a:t>Warning: Don’t rush on this! </a:t>
            </a:r>
            <a:r>
              <a:rPr lang="en-US" dirty="0" smtClean="0">
                <a:solidFill>
                  <a:srgbClr val="FF0000"/>
                </a:solidFill>
              </a:rPr>
              <a:t>Due Tuesday 2/21 at </a:t>
            </a:r>
            <a:r>
              <a:rPr lang="en-US" dirty="0">
                <a:solidFill>
                  <a:srgbClr val="FF0000"/>
                </a:solidFill>
              </a:rPr>
              <a:t>the start of </a:t>
            </a:r>
            <a:r>
              <a:rPr lang="en-US">
                <a:solidFill>
                  <a:srgbClr val="FF0000"/>
                </a:solidFill>
              </a:rPr>
              <a:t>class </a:t>
            </a:r>
            <a:r>
              <a:rPr lang="en-US" smtClean="0"/>
              <a:t>Tip</a:t>
            </a:r>
            <a:r>
              <a:rPr lang="en-US" dirty="0"/>
              <a:t>: Use your notes from </a:t>
            </a:r>
            <a:r>
              <a:rPr lang="en-US" dirty="0" smtClean="0"/>
              <a:t>today to </a:t>
            </a:r>
            <a:r>
              <a:rPr lang="en-US" dirty="0"/>
              <a:t>get ideas for goals of the Progressive Era that might inspire pictures!</a:t>
            </a:r>
          </a:p>
          <a:p>
            <a:endParaRPr lang="en-US" dirty="0"/>
          </a:p>
        </p:txBody>
      </p:sp>
    </p:spTree>
    <p:extLst>
      <p:ext uri="{BB962C8B-B14F-4D97-AF65-F5344CB8AC3E}">
        <p14:creationId xmlns:p14="http://schemas.microsoft.com/office/powerpoint/2010/main" val="4439717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Collage groups &amp; your assigned part</a:t>
            </a:r>
            <a:r>
              <a:rPr lang="en-US" sz="3200" dirty="0" smtClean="0"/>
              <a:t/>
            </a:r>
            <a:br>
              <a:rPr lang="en-US" sz="3200" dirty="0" smtClean="0"/>
            </a:br>
            <a:r>
              <a:rPr lang="en-US" sz="3200" dirty="0" smtClean="0"/>
              <a:t>S= Social, E = Economic, M= Moral, P= Political </a:t>
            </a:r>
            <a:endParaRPr lang="en-US" sz="3200" dirty="0"/>
          </a:p>
        </p:txBody>
      </p:sp>
      <p:sp>
        <p:nvSpPr>
          <p:cNvPr id="3" name="Content Placeholder 2"/>
          <p:cNvSpPr>
            <a:spLocks noGrp="1"/>
          </p:cNvSpPr>
          <p:nvPr>
            <p:ph sz="quarter" idx="1"/>
          </p:nvPr>
        </p:nvSpPr>
        <p:spPr/>
        <p:txBody>
          <a:bodyPr/>
          <a:lstStyle/>
          <a:p>
            <a:r>
              <a:rPr lang="en-US" dirty="0" smtClean="0"/>
              <a:t>Killian (S), </a:t>
            </a:r>
            <a:r>
              <a:rPr lang="en-US" dirty="0" err="1" smtClean="0"/>
              <a:t>Velaria</a:t>
            </a:r>
            <a:r>
              <a:rPr lang="en-US" dirty="0" smtClean="0"/>
              <a:t> (E), Colby (M), Spencer (P)</a:t>
            </a:r>
          </a:p>
          <a:p>
            <a:r>
              <a:rPr lang="en-US" dirty="0" smtClean="0"/>
              <a:t>Cameron (S), Matthew (E), Ursula (M), </a:t>
            </a:r>
            <a:r>
              <a:rPr lang="en-US" dirty="0" err="1" smtClean="0"/>
              <a:t>Shaccori</a:t>
            </a:r>
            <a:r>
              <a:rPr lang="en-US" smtClean="0"/>
              <a:t> (P)</a:t>
            </a:r>
            <a:endParaRPr lang="en-US" dirty="0" smtClean="0"/>
          </a:p>
          <a:p>
            <a:r>
              <a:rPr lang="en-US" dirty="0" err="1" smtClean="0"/>
              <a:t>Kiim</a:t>
            </a:r>
            <a:r>
              <a:rPr lang="en-US" dirty="0" smtClean="0"/>
              <a:t> (S), </a:t>
            </a:r>
            <a:r>
              <a:rPr lang="en-US" dirty="0" err="1" smtClean="0"/>
              <a:t>Yesult</a:t>
            </a:r>
            <a:r>
              <a:rPr lang="en-US" dirty="0" smtClean="0"/>
              <a:t> (E), Alan (M), </a:t>
            </a:r>
            <a:r>
              <a:rPr lang="en-US" dirty="0" err="1" smtClean="0"/>
              <a:t>Ayila</a:t>
            </a:r>
            <a:r>
              <a:rPr lang="en-US" dirty="0" smtClean="0"/>
              <a:t> (P)</a:t>
            </a:r>
          </a:p>
          <a:p>
            <a:r>
              <a:rPr lang="en-US" dirty="0" smtClean="0"/>
              <a:t>Michelle (S), Elsa (E), Charlie (M), Lucy (P)</a:t>
            </a:r>
          </a:p>
          <a:p>
            <a:r>
              <a:rPr lang="en-US" dirty="0" smtClean="0"/>
              <a:t>Sarah (S), Nathan (E), Nikole (M), Jackson (P)</a:t>
            </a:r>
          </a:p>
          <a:p>
            <a:r>
              <a:rPr lang="en-US" dirty="0" smtClean="0"/>
              <a:t>Lily (S), Marco (E), Jadon (M), Grace (P)</a:t>
            </a:r>
          </a:p>
          <a:p>
            <a:r>
              <a:rPr lang="en-US" dirty="0" smtClean="0"/>
              <a:t>Izzy (S), Michael (E), Jose (M), Caitlin (P)</a:t>
            </a:r>
            <a:endParaRPr lang="en-US" dirty="0"/>
          </a:p>
        </p:txBody>
      </p:sp>
    </p:spTree>
    <p:extLst>
      <p:ext uri="{BB962C8B-B14F-4D97-AF65-F5344CB8AC3E}">
        <p14:creationId xmlns:p14="http://schemas.microsoft.com/office/powerpoint/2010/main" val="14632327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838200" y="533400"/>
            <a:ext cx="7584884" cy="5486400"/>
          </a:xfrm>
          <a:prstGeom prst="rect">
            <a:avLst/>
          </a:prstGeom>
        </p:spPr>
      </p:pic>
    </p:spTree>
    <p:extLst>
      <p:ext uri="{BB962C8B-B14F-4D97-AF65-F5344CB8AC3E}">
        <p14:creationId xmlns:p14="http://schemas.microsoft.com/office/powerpoint/2010/main" val="30586907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915400" cy="838200"/>
          </a:xfrm>
        </p:spPr>
        <p:txBody>
          <a:bodyPr>
            <a:noAutofit/>
          </a:bodyPr>
          <a:lstStyle/>
          <a:p>
            <a:r>
              <a:rPr lang="en-US" sz="3200" dirty="0" smtClean="0"/>
              <a:t>Don’t forget Progressive Collage due Tuesday  @ start of class</a:t>
            </a:r>
            <a:br>
              <a:rPr lang="en-US" sz="3200" dirty="0" smtClean="0"/>
            </a:br>
            <a:r>
              <a:rPr lang="en-US" sz="3200" dirty="0" smtClean="0"/>
              <a:t>Progress Reports</a:t>
            </a:r>
            <a:endParaRPr lang="en-US" sz="3200" dirty="0"/>
          </a:p>
        </p:txBody>
      </p:sp>
      <p:sp>
        <p:nvSpPr>
          <p:cNvPr id="3" name="Content Placeholder 2"/>
          <p:cNvSpPr>
            <a:spLocks noGrp="1"/>
          </p:cNvSpPr>
          <p:nvPr>
            <p:ph sz="quarter" idx="1"/>
          </p:nvPr>
        </p:nvSpPr>
        <p:spPr>
          <a:xfrm>
            <a:off x="612648" y="1600200"/>
            <a:ext cx="8153400" cy="5562600"/>
          </a:xfrm>
        </p:spPr>
        <p:txBody>
          <a:bodyPr>
            <a:normAutofit lnSpcReduction="10000"/>
          </a:bodyPr>
          <a:lstStyle/>
          <a:p>
            <a:r>
              <a:rPr lang="en-US" dirty="0" smtClean="0"/>
              <a:t>Get them signed by a parent or guardian and return them by the end of the week!</a:t>
            </a:r>
          </a:p>
          <a:p>
            <a:r>
              <a:rPr lang="en-US" dirty="0" smtClean="0"/>
              <a:t>Missing Homework or Classwork? You may still turn it in for a grade of 50% up until 2 weeks before the end of the quarter.  </a:t>
            </a:r>
          </a:p>
          <a:p>
            <a:r>
              <a:rPr lang="en-US" dirty="0" smtClean="0"/>
              <a:t>Fail the Unit 1 Test? Remember you have until TOMORROW to complete the optional assignment to raise your grade to a 70. </a:t>
            </a:r>
          </a:p>
          <a:p>
            <a:r>
              <a:rPr lang="en-US" dirty="0" smtClean="0"/>
              <a:t>Think something’s wrong? Write me a note with your name and the issue and I will look in to it. </a:t>
            </a:r>
          </a:p>
          <a:p>
            <a:r>
              <a:rPr lang="en-US" dirty="0" smtClean="0"/>
              <a:t>Want a higher grade? Tutoring on Tuesdays, Extra Credit, Use the outline to keep up with assignments!</a:t>
            </a:r>
            <a:endParaRPr lang="en-US" dirty="0"/>
          </a:p>
        </p:txBody>
      </p:sp>
    </p:spTree>
    <p:extLst>
      <p:ext uri="{BB962C8B-B14F-4D97-AF65-F5344CB8AC3E}">
        <p14:creationId xmlns:p14="http://schemas.microsoft.com/office/powerpoint/2010/main" val="13626205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 Project</a:t>
            </a:r>
            <a:endParaRPr lang="en-US" dirty="0"/>
          </a:p>
        </p:txBody>
      </p:sp>
      <p:sp>
        <p:nvSpPr>
          <p:cNvPr id="3" name="Content Placeholder 2"/>
          <p:cNvSpPr>
            <a:spLocks noGrp="1"/>
          </p:cNvSpPr>
          <p:nvPr>
            <p:ph sz="quarter" idx="1"/>
          </p:nvPr>
        </p:nvSpPr>
        <p:spPr>
          <a:xfrm>
            <a:off x="612648" y="1600200"/>
            <a:ext cx="8153400" cy="5181600"/>
          </a:xfrm>
        </p:spPr>
        <p:txBody>
          <a:bodyPr>
            <a:normAutofit fontScale="92500" lnSpcReduction="10000"/>
          </a:bodyPr>
          <a:lstStyle/>
          <a:p>
            <a:r>
              <a:rPr lang="en-US" b="1" i="1" dirty="0" smtClean="0"/>
              <a:t>Goals for today:</a:t>
            </a:r>
          </a:p>
          <a:p>
            <a:r>
              <a:rPr lang="en-US" dirty="0" smtClean="0"/>
              <a:t>Begin researching your topic.  Remember to stick within the years of 1890-1920. Your book (Chapters 16 and 17) is a good place to start in addition to researching online</a:t>
            </a:r>
          </a:p>
          <a:p>
            <a:r>
              <a:rPr lang="en-US" dirty="0" smtClean="0"/>
              <a:t>Start designing your storyboard.  This should show at least six frames (Scenes) for your movie.  This needs to be reviewed by me before you can check out a flip camera.</a:t>
            </a:r>
          </a:p>
          <a:p>
            <a:r>
              <a:rPr lang="en-US" dirty="0" smtClean="0"/>
              <a:t>Lastly- start brainstorming HOW your PSA will look- how are you going to convince people to support your movement. </a:t>
            </a:r>
            <a:endParaRPr lang="en-US" dirty="0"/>
          </a:p>
        </p:txBody>
      </p:sp>
    </p:spTree>
    <p:extLst>
      <p:ext uri="{BB962C8B-B14F-4D97-AF65-F5344CB8AC3E}">
        <p14:creationId xmlns:p14="http://schemas.microsoft.com/office/powerpoint/2010/main" val="2650491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Bell ringer Monday Sept. 25th</a:t>
            </a:r>
            <a:endParaRPr lang="en-US" dirty="0"/>
          </a:p>
        </p:txBody>
      </p:sp>
      <p:sp>
        <p:nvSpPr>
          <p:cNvPr id="3" name="Content Placeholder 2"/>
          <p:cNvSpPr>
            <a:spLocks noGrp="1"/>
          </p:cNvSpPr>
          <p:nvPr>
            <p:ph sz="quarter" idx="1"/>
          </p:nvPr>
        </p:nvSpPr>
        <p:spPr/>
        <p:txBody>
          <a:bodyPr>
            <a:normAutofit/>
          </a:bodyPr>
          <a:lstStyle/>
          <a:p>
            <a:r>
              <a:rPr lang="en-US" sz="4000" u="sng" dirty="0" smtClean="0">
                <a:solidFill>
                  <a:srgbClr val="FF0000"/>
                </a:solidFill>
              </a:rPr>
              <a:t>***Find your new seat by looking at the seating chart on the board**</a:t>
            </a:r>
          </a:p>
          <a:p>
            <a:r>
              <a:rPr lang="en-US" sz="4000" dirty="0" smtClean="0"/>
              <a:t>Think back to our last unit &amp; Make a list of problems from the Gilded age. </a:t>
            </a:r>
          </a:p>
          <a:p>
            <a:r>
              <a:rPr lang="en-US" sz="4400" b="1" dirty="0" smtClean="0"/>
              <a:t>Write as MANY problems as you can remember.</a:t>
            </a:r>
            <a:endParaRPr lang="en-US" sz="4400" b="1" dirty="0"/>
          </a:p>
        </p:txBody>
      </p:sp>
    </p:spTree>
    <p:extLst>
      <p:ext uri="{BB962C8B-B14F-4D97-AF65-F5344CB8AC3E}">
        <p14:creationId xmlns:p14="http://schemas.microsoft.com/office/powerpoint/2010/main" val="34739472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by Wednesday</a:t>
            </a:r>
            <a:endParaRPr lang="en-US" dirty="0"/>
          </a:p>
        </p:txBody>
      </p:sp>
      <p:sp>
        <p:nvSpPr>
          <p:cNvPr id="3" name="Content Placeholder 2"/>
          <p:cNvSpPr>
            <a:spLocks noGrp="1"/>
          </p:cNvSpPr>
          <p:nvPr>
            <p:ph sz="quarter" idx="1"/>
          </p:nvPr>
        </p:nvSpPr>
        <p:spPr/>
        <p:txBody>
          <a:bodyPr/>
          <a:lstStyle/>
          <a:p>
            <a:endParaRPr lang="en-US" dirty="0"/>
          </a:p>
        </p:txBody>
      </p:sp>
    </p:spTree>
    <p:extLst>
      <p:ext uri="{BB962C8B-B14F-4D97-AF65-F5344CB8AC3E}">
        <p14:creationId xmlns:p14="http://schemas.microsoft.com/office/powerpoint/2010/main" val="11636000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sz="4000" smtClean="0"/>
              <a:t>PROGRESSIVE WOMEN’S RIGHTS</a:t>
            </a:r>
          </a:p>
        </p:txBody>
      </p:sp>
      <p:sp>
        <p:nvSpPr>
          <p:cNvPr id="22531" name="Rectangle 3"/>
          <p:cNvSpPr>
            <a:spLocks noGrp="1" noChangeArrowheads="1"/>
          </p:cNvSpPr>
          <p:nvPr>
            <p:ph type="body" idx="1"/>
          </p:nvPr>
        </p:nvSpPr>
        <p:spPr>
          <a:xfrm>
            <a:off x="152400" y="1600200"/>
            <a:ext cx="4876800" cy="4495800"/>
          </a:xfrm>
        </p:spPr>
        <p:txBody>
          <a:bodyPr/>
          <a:lstStyle/>
          <a:p>
            <a:pPr eaLnBrk="1" hangingPunct="1">
              <a:defRPr/>
            </a:pPr>
            <a:r>
              <a:rPr lang="en-US" b="1" u="sng" dirty="0" smtClean="0"/>
              <a:t>Margaret Sanger</a:t>
            </a:r>
            <a:r>
              <a:rPr lang="en-US" b="1" dirty="0" smtClean="0"/>
              <a:t> </a:t>
            </a:r>
            <a:r>
              <a:rPr lang="en-US" dirty="0" smtClean="0"/>
              <a:t>– led the movement to provide birth control to prevent unwanted pregnancies among poor women</a:t>
            </a:r>
          </a:p>
        </p:txBody>
      </p:sp>
      <p:pic>
        <p:nvPicPr>
          <p:cNvPr id="49156" name="Picture 5" descr="Margaret%20Sang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1600200"/>
            <a:ext cx="26670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 Box 6"/>
          <p:cNvSpPr txBox="1">
            <a:spLocks noChangeArrowheads="1"/>
          </p:cNvSpPr>
          <p:nvPr/>
        </p:nvSpPr>
        <p:spPr bwMode="auto">
          <a:xfrm>
            <a:off x="5715000" y="4719782"/>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pPr>
            <a:r>
              <a:rPr lang="en-US" dirty="0"/>
              <a:t>Margaret Sanger</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955473"/>
            <a:ext cx="2286000" cy="2742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6"/>
          <p:cNvSpPr txBox="1">
            <a:spLocks noChangeArrowheads="1"/>
          </p:cNvSpPr>
          <p:nvPr/>
        </p:nvSpPr>
        <p:spPr bwMode="auto">
          <a:xfrm>
            <a:off x="2362200" y="6230477"/>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dirty="0" smtClean="0">
                <a:ln>
                  <a:noFill/>
                </a:ln>
                <a:effectLst/>
                <a:uLnTx/>
                <a:uFillTx/>
                <a:latin typeface="Tahoma" pitchFamily="34" charset="0"/>
              </a:rPr>
              <a:t>Florence Kelley</a:t>
            </a:r>
          </a:p>
        </p:txBody>
      </p:sp>
      <p:sp>
        <p:nvSpPr>
          <p:cNvPr id="2" name="Rectangle 1"/>
          <p:cNvSpPr/>
          <p:nvPr/>
        </p:nvSpPr>
        <p:spPr>
          <a:xfrm>
            <a:off x="4064577" y="5519972"/>
            <a:ext cx="4657341" cy="1077218"/>
          </a:xfrm>
          <a:prstGeom prst="rect">
            <a:avLst/>
          </a:prstGeom>
        </p:spPr>
        <p:txBody>
          <a:bodyPr wrap="square">
            <a:spAutoFit/>
          </a:bodyPr>
          <a:lstStyle/>
          <a:p>
            <a:pPr marL="285750" indent="-285750">
              <a:buFont typeface="Arial" pitchFamily="34" charset="0"/>
              <a:buChar char="•"/>
            </a:pPr>
            <a:r>
              <a:rPr lang="en-US" sz="3200" b="1" u="sng" dirty="0" smtClean="0"/>
              <a:t>Florence Kelley</a:t>
            </a:r>
            <a:r>
              <a:rPr lang="en-US" sz="3200" b="1" dirty="0" smtClean="0"/>
              <a:t> </a:t>
            </a:r>
            <a:r>
              <a:rPr lang="en-US" sz="3200" dirty="0" smtClean="0"/>
              <a:t>– fought against child labor</a:t>
            </a:r>
            <a:endParaRPr lang="en-US" sz="3200" dirty="0"/>
          </a:p>
        </p:txBody>
      </p:sp>
    </p:spTree>
    <p:extLst>
      <p:ext uri="{BB962C8B-B14F-4D97-AF65-F5344CB8AC3E}">
        <p14:creationId xmlns:p14="http://schemas.microsoft.com/office/powerpoint/2010/main" val="1314018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checkerboard(across)">
                                      <p:cBhvr>
                                        <p:cTn id="7" dur="500"/>
                                        <p:tgtEl>
                                          <p:spTgt spid="225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b="1" dirty="0" smtClean="0"/>
              <a:t>Women Lead Reform</a:t>
            </a:r>
            <a:endParaRPr lang="en-US" dirty="0"/>
          </a:p>
        </p:txBody>
      </p:sp>
      <p:sp>
        <p:nvSpPr>
          <p:cNvPr id="3" name="Content Placeholder 2"/>
          <p:cNvSpPr>
            <a:spLocks noGrp="1"/>
          </p:cNvSpPr>
          <p:nvPr>
            <p:ph sz="quarter" idx="1"/>
          </p:nvPr>
        </p:nvSpPr>
        <p:spPr>
          <a:xfrm>
            <a:off x="228600" y="1524000"/>
            <a:ext cx="5181600" cy="5334000"/>
          </a:xfrm>
        </p:spPr>
        <p:txBody>
          <a:bodyPr anchor="ctr">
            <a:normAutofit lnSpcReduction="10000"/>
          </a:bodyPr>
          <a:lstStyle/>
          <a:p>
            <a:r>
              <a:rPr lang="en-US" sz="2800" dirty="0" smtClean="0">
                <a:latin typeface="Times New Roman" pitchFamily="18" charset="0"/>
                <a:cs typeface="Times New Roman" pitchFamily="18" charset="0"/>
              </a:rPr>
              <a:t>Women’s Colleges open giving more opportunities </a:t>
            </a:r>
          </a:p>
          <a:p>
            <a:pPr marL="0" indent="0">
              <a:buNone/>
            </a:pPr>
            <a:endParaRPr lang="en-US" sz="11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NACW was established to morally educate the colored  race</a:t>
            </a:r>
          </a:p>
          <a:p>
            <a:pPr marL="0" indent="0">
              <a:buNone/>
            </a:pPr>
            <a:endParaRPr lang="en-US" sz="105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Susan B. Anthony led suffrage movement</a:t>
            </a:r>
          </a:p>
          <a:p>
            <a:pPr marL="0" indent="0">
              <a:buNone/>
            </a:pPr>
            <a:endParaRPr lang="en-US" sz="11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NAWSA est. in 1890</a:t>
            </a:r>
          </a:p>
          <a:p>
            <a:pPr lvl="1">
              <a:buFont typeface="Wingdings" pitchFamily="2" charset="2"/>
              <a:buChar char="à"/>
            </a:pPr>
            <a:r>
              <a:rPr lang="en-US" sz="2400" b="1" dirty="0" smtClean="0">
                <a:latin typeface="Times New Roman" pitchFamily="18" charset="0"/>
                <a:sym typeface="Wingdings" pitchFamily="2" charset="2"/>
              </a:rPr>
              <a:t>National American </a:t>
            </a:r>
            <a:r>
              <a:rPr lang="en-US" sz="2400" b="1" dirty="0" smtClean="0">
                <a:latin typeface="Times New Roman" pitchFamily="18" charset="0"/>
              </a:rPr>
              <a:t>Women Suffrage Association</a:t>
            </a:r>
          </a:p>
        </p:txBody>
      </p:sp>
      <p:pic>
        <p:nvPicPr>
          <p:cNvPr id="4" name="Picture 6" descr="Susan_B_Anthony_Older_Years"/>
          <p:cNvPicPr>
            <a:picLocks noChangeAspect="1" noChangeArrowheads="1"/>
          </p:cNvPicPr>
          <p:nvPr/>
        </p:nvPicPr>
        <p:blipFill>
          <a:blip r:embed="rId2" cstate="print"/>
          <a:srcRect/>
          <a:stretch>
            <a:fillRect/>
          </a:stretch>
        </p:blipFill>
        <p:spPr bwMode="auto">
          <a:xfrm>
            <a:off x="5437909" y="1981200"/>
            <a:ext cx="3373438" cy="396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809801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p:cNvSpPr txBox="1">
            <a:spLocks noChangeArrowheads="1"/>
          </p:cNvSpPr>
          <p:nvPr/>
        </p:nvSpPr>
        <p:spPr bwMode="auto">
          <a:xfrm>
            <a:off x="457200" y="304800"/>
            <a:ext cx="8382000" cy="714375"/>
          </a:xfrm>
          <a:prstGeom prst="rect">
            <a:avLst/>
          </a:prstGeom>
          <a:solidFill>
            <a:srgbClr val="FF9999"/>
          </a:solidFill>
          <a:ln w="12700" algn="ctr">
            <a:solidFill>
              <a:srgbClr val="000000"/>
            </a:solidFill>
            <a:miter lim="800000"/>
            <a:headEnd/>
            <a:tailEnd/>
          </a:ln>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2000" b="1" dirty="0">
                <a:solidFill>
                  <a:schemeClr val="tx2"/>
                </a:solidFill>
                <a:latin typeface="Verdana" pitchFamily="34" charset="0"/>
              </a:rPr>
              <a:t>STATES THAT GAVE WOMEN THE SUFFRAGE BEFORE THE 19</a:t>
            </a:r>
            <a:r>
              <a:rPr lang="en-US" sz="2000" b="1" baseline="30000" dirty="0">
                <a:solidFill>
                  <a:schemeClr val="tx2"/>
                </a:solidFill>
                <a:latin typeface="Verdana" pitchFamily="34" charset="0"/>
              </a:rPr>
              <a:t>TH</a:t>
            </a:r>
            <a:r>
              <a:rPr lang="en-US" sz="2000" b="1" dirty="0">
                <a:solidFill>
                  <a:schemeClr val="tx2"/>
                </a:solidFill>
                <a:latin typeface="Verdana" pitchFamily="34" charset="0"/>
              </a:rPr>
              <a:t> AMENDMENT</a:t>
            </a:r>
          </a:p>
        </p:txBody>
      </p:sp>
      <p:pic>
        <p:nvPicPr>
          <p:cNvPr id="47107" name="Picture 5" descr="suffage_date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4451" t="21848" r="311" b="20674"/>
          <a:stretch>
            <a:fillRect/>
          </a:stretch>
        </p:blipFill>
        <p:spPr bwMode="auto">
          <a:xfrm>
            <a:off x="2357" y="1905000"/>
            <a:ext cx="9448800" cy="448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732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8153400" cy="990600"/>
          </a:xfrm>
        </p:spPr>
        <p:txBody>
          <a:bodyPr>
            <a:noAutofit/>
          </a:bodyPr>
          <a:lstStyle/>
          <a:p>
            <a:r>
              <a:rPr lang="en-US" sz="4800" b="1" dirty="0" smtClean="0"/>
              <a:t>Progressive Movement: PSA</a:t>
            </a:r>
            <a:endParaRPr lang="en-US" sz="4800" b="1" dirty="0"/>
          </a:p>
        </p:txBody>
      </p:sp>
      <p:sp>
        <p:nvSpPr>
          <p:cNvPr id="5" name="Rectangle 2"/>
          <p:cNvSpPr>
            <a:spLocks noChangeArrowheads="1"/>
          </p:cNvSpPr>
          <p:nvPr/>
        </p:nvSpPr>
        <p:spPr bwMode="auto">
          <a:xfrm>
            <a:off x="228600" y="1752600"/>
            <a:ext cx="8763000" cy="4800600"/>
          </a:xfrm>
          <a:prstGeom prst="rect">
            <a:avLst/>
          </a:prstGeom>
          <a:solidFill>
            <a:srgbClr val="FFFFFF"/>
          </a:solidFill>
          <a:ln w="28575">
            <a:solidFill>
              <a:srgbClr val="000000"/>
            </a:solidFill>
            <a:prstDash val="dash"/>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Make Your Own Public Service Announcement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Unit 5 Project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solidFill>
                  <a:schemeClr val="tx1"/>
                </a:solidFill>
                <a:effectLst/>
                <a:latin typeface="Calibri" pitchFamily="34" charset="0"/>
                <a:cs typeface="Arial" pitchFamily="34" charset="0"/>
              </a:rPr>
              <a:t>Description</a:t>
            </a:r>
            <a:r>
              <a:rPr kumimoji="0" lang="en-US" sz="1400" b="0" i="0" u="none" strike="noStrike" cap="none" normalizeH="0" baseline="0" dirty="0" smtClean="0">
                <a:ln>
                  <a:noFill/>
                </a:ln>
                <a:solidFill>
                  <a:schemeClr val="tx1"/>
                </a:solidFill>
                <a:effectLst/>
                <a:latin typeface="Calibri" pitchFamily="34" charset="0"/>
                <a:cs typeface="Arial" pitchFamily="34" charset="0"/>
              </a:rPr>
              <a:t>: Post-Reconstruction society was plagued with corruption, economic depression, and rapid urbanization.  As a result, a major movement within the US took hold.  The Progressive Movement began in 1890 and ended in 1914 when the US shifts its attention to Europe.  During this time, reform movements reach every sector of American society.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solidFill>
                  <a:schemeClr val="tx1"/>
                </a:solidFill>
                <a:effectLst/>
                <a:latin typeface="Calibri" pitchFamily="34" charset="0"/>
                <a:cs typeface="Arial" pitchFamily="34" charset="0"/>
              </a:rPr>
              <a:t>Your job</a:t>
            </a:r>
            <a:r>
              <a:rPr kumimoji="0" lang="en-US" sz="1400" b="0" i="0" u="none" strike="noStrike" cap="none" normalizeH="0" baseline="0" dirty="0" smtClean="0">
                <a:ln>
                  <a:noFill/>
                </a:ln>
                <a:solidFill>
                  <a:schemeClr val="tx1"/>
                </a:solidFill>
                <a:effectLst/>
                <a:latin typeface="Calibri" pitchFamily="34" charset="0"/>
                <a:cs typeface="Arial" pitchFamily="34" charset="0"/>
              </a:rPr>
              <a:t>:  You need to convince Americans to support your movement!  To do this, you and your group will create a Public Service Announcement on a specific movement that occurred during this era.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solidFill>
                  <a:schemeClr val="tx1"/>
                </a:solidFill>
                <a:effectLst/>
                <a:latin typeface="Calibri" pitchFamily="34" charset="0"/>
                <a:cs typeface="Arial" pitchFamily="34" charset="0"/>
              </a:rPr>
              <a:t>What is a PSA?</a:t>
            </a:r>
            <a:r>
              <a:rPr kumimoji="0" lang="en-US" sz="1400" b="0" i="0" u="none" strike="noStrike" cap="none" normalizeH="0" baseline="0" dirty="0" smtClean="0">
                <a:ln>
                  <a:noFill/>
                </a:ln>
                <a:solidFill>
                  <a:schemeClr val="tx1"/>
                </a:solidFill>
                <a:effectLst/>
                <a:latin typeface="Calibri" pitchFamily="34" charset="0"/>
                <a:cs typeface="Arial" pitchFamily="34" charset="0"/>
              </a:rPr>
              <a:t>  A public service announcement is a non-commercial advertisement shown on the TV or radio for the public interest.  They raise awareness about social, political, or economic issues.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solidFill>
                  <a:schemeClr val="tx1"/>
                </a:solidFill>
                <a:effectLst/>
                <a:latin typeface="Calibri" pitchFamily="34" charset="0"/>
                <a:cs typeface="Arial" pitchFamily="34" charset="0"/>
              </a:rPr>
              <a:t>Requirements</a:t>
            </a:r>
            <a:r>
              <a:rPr kumimoji="0" lang="en-US" sz="1400" b="0" i="0" u="none" strike="noStrike" cap="none" normalizeH="0" baseline="0" dirty="0" smtClean="0">
                <a:ln>
                  <a:noFill/>
                </a:ln>
                <a:solidFill>
                  <a:schemeClr val="tx1"/>
                </a:solidFill>
                <a:effectLst/>
                <a:latin typeface="Calibri"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-Research your movement!  Information will be graded on accuracy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-Typed, complete, and detailed script for your PSA.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-Create a story board with captions telling me about what the action/dialogue is in each frame.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-Tape you service announcement.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solidFill>
                  <a:schemeClr val="tx1"/>
                </a:solidFill>
                <a:effectLst/>
                <a:latin typeface="Calibri" pitchFamily="34" charset="0"/>
                <a:cs typeface="Arial" pitchFamily="34" charset="0"/>
              </a:rPr>
              <a:t>Graded on</a:t>
            </a:r>
            <a:r>
              <a:rPr kumimoji="0" lang="en-US" sz="1400" b="0" i="0" u="none" strike="noStrike" cap="none" normalizeH="0" baseline="0" dirty="0" smtClean="0">
                <a:ln>
                  <a:noFill/>
                </a:ln>
                <a:solidFill>
                  <a:schemeClr val="tx1"/>
                </a:solidFill>
                <a:effectLst/>
                <a:latin typeface="Calibri" pitchFamily="34" charset="0"/>
                <a:cs typeface="Arial" pitchFamily="34" charset="0"/>
              </a:rPr>
              <a:t>: Performance Quality (5), Script (5), Creativity (5), Accurate Info (5), Group Effort (5), Storyboard (5)</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	</a:t>
            </a:r>
            <a:r>
              <a:rPr kumimoji="0" lang="en-US" sz="1400" b="1" i="0" u="none" strike="noStrike" cap="none" normalizeH="0" baseline="0" dirty="0" smtClean="0">
                <a:ln>
                  <a:noFill/>
                </a:ln>
                <a:solidFill>
                  <a:schemeClr val="tx1"/>
                </a:solidFill>
                <a:effectLst/>
                <a:latin typeface="Calibri" pitchFamily="34" charset="0"/>
                <a:cs typeface="Arial" pitchFamily="34" charset="0"/>
              </a:rPr>
              <a:t>      </a:t>
            </a:r>
            <a:r>
              <a:rPr kumimoji="0" lang="en-US" sz="1600" b="1" i="0" u="none" strike="noStrike" cap="none" normalizeH="0" baseline="0" dirty="0" smtClean="0">
                <a:ln>
                  <a:noFill/>
                </a:ln>
                <a:solidFill>
                  <a:schemeClr val="tx1"/>
                </a:solidFill>
                <a:effectLst/>
                <a:latin typeface="Calibri" pitchFamily="34" charset="0"/>
                <a:cs typeface="Arial" pitchFamily="34" charset="0"/>
              </a:rPr>
              <a:t>Total: ____________/30 points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Explosion 1 1"/>
          <p:cNvSpPr/>
          <p:nvPr/>
        </p:nvSpPr>
        <p:spPr>
          <a:xfrm>
            <a:off x="7239000" y="152400"/>
            <a:ext cx="1752600" cy="1447800"/>
          </a:xfrm>
          <a:prstGeom prst="irregularSeal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honors</a:t>
            </a:r>
            <a:endParaRPr lang="en-US" dirty="0"/>
          </a:p>
        </p:txBody>
      </p:sp>
    </p:spTree>
    <p:extLst>
      <p:ext uri="{BB962C8B-B14F-4D97-AF65-F5344CB8AC3E}">
        <p14:creationId xmlns:p14="http://schemas.microsoft.com/office/powerpoint/2010/main" val="7798130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Tuesday February 21st</a:t>
            </a:r>
            <a:endParaRPr lang="en-US" dirty="0"/>
          </a:p>
        </p:txBody>
      </p:sp>
      <p:sp>
        <p:nvSpPr>
          <p:cNvPr id="3" name="Content Placeholder 2"/>
          <p:cNvSpPr>
            <a:spLocks noGrp="1"/>
          </p:cNvSpPr>
          <p:nvPr>
            <p:ph sz="quarter" idx="1"/>
          </p:nvPr>
        </p:nvSpPr>
        <p:spPr/>
        <p:txBody>
          <a:bodyPr>
            <a:normAutofit/>
          </a:bodyPr>
          <a:lstStyle/>
          <a:p>
            <a:r>
              <a:rPr lang="en-US" sz="4400" dirty="0" smtClean="0"/>
              <a:t>You have exactly FIVE minutes to get back with your group from Friday and finish up your Progressive Era collage. </a:t>
            </a:r>
            <a:endParaRPr lang="en-US" sz="4400" dirty="0"/>
          </a:p>
        </p:txBody>
      </p:sp>
    </p:spTree>
    <p:extLst>
      <p:ext uri="{BB962C8B-B14F-4D97-AF65-F5344CB8AC3E}">
        <p14:creationId xmlns:p14="http://schemas.microsoft.com/office/powerpoint/2010/main" val="733181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Bellringer</a:t>
            </a:r>
            <a:r>
              <a:rPr lang="en-US" dirty="0" smtClean="0"/>
              <a:t> Tuesday </a:t>
            </a:r>
            <a:r>
              <a:rPr lang="en-US" dirty="0" smtClean="0"/>
              <a:t>9/26</a:t>
            </a:r>
            <a:endParaRPr lang="en-US" dirty="0"/>
          </a:p>
        </p:txBody>
      </p:sp>
      <p:sp>
        <p:nvSpPr>
          <p:cNvPr id="3" name="Content Placeholder 2"/>
          <p:cNvSpPr>
            <a:spLocks noGrp="1"/>
          </p:cNvSpPr>
          <p:nvPr>
            <p:ph sz="quarter" idx="1"/>
          </p:nvPr>
        </p:nvSpPr>
        <p:spPr>
          <a:xfrm>
            <a:off x="11624" y="1219200"/>
            <a:ext cx="2883976" cy="5410200"/>
          </a:xfrm>
        </p:spPr>
        <p:txBody>
          <a:bodyPr>
            <a:normAutofit/>
          </a:bodyPr>
          <a:lstStyle/>
          <a:p>
            <a:pPr marL="0" indent="0">
              <a:buNone/>
            </a:pPr>
            <a:endParaRPr lang="en-US" sz="2400" dirty="0" smtClean="0"/>
          </a:p>
          <a:p>
            <a:r>
              <a:rPr lang="en-US" sz="2400" dirty="0" smtClean="0"/>
              <a:t>Create the graphic organizer on the right in the bell ringer section of your notebook.  Add details from your notes yesterday. </a:t>
            </a:r>
            <a:endParaRPr lang="en-US" sz="2400" dirty="0"/>
          </a:p>
        </p:txBody>
      </p:sp>
      <p:graphicFrame>
        <p:nvGraphicFramePr>
          <p:cNvPr id="4" name="Diagram 3"/>
          <p:cNvGraphicFramePr/>
          <p:nvPr>
            <p:extLst>
              <p:ext uri="{D42A27DB-BD31-4B8C-83A1-F6EECF244321}">
                <p14:modId xmlns:p14="http://schemas.microsoft.com/office/powerpoint/2010/main" val="3116598428"/>
              </p:ext>
            </p:extLst>
          </p:nvPr>
        </p:nvGraphicFramePr>
        <p:xfrm>
          <a:off x="2914973" y="381000"/>
          <a:ext cx="60960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51481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lstStyle/>
          <a:p>
            <a:pPr algn="ctr"/>
            <a:r>
              <a:rPr lang="en-US" b="1" dirty="0" smtClean="0"/>
              <a:t>Who Participated in the Movement?</a:t>
            </a:r>
            <a:endParaRPr lang="en-US" b="1" dirty="0"/>
          </a:p>
        </p:txBody>
      </p:sp>
      <p:sp>
        <p:nvSpPr>
          <p:cNvPr id="3" name="Content Placeholder 2"/>
          <p:cNvSpPr>
            <a:spLocks noGrp="1"/>
          </p:cNvSpPr>
          <p:nvPr>
            <p:ph sz="quarter" idx="1"/>
          </p:nvPr>
        </p:nvSpPr>
        <p:spPr>
          <a:xfrm>
            <a:off x="228600" y="1600200"/>
            <a:ext cx="8537448" cy="4953000"/>
          </a:xfrm>
        </p:spPr>
        <p:txBody>
          <a:bodyPr>
            <a:normAutofit fontScale="85000" lnSpcReduction="20000"/>
          </a:bodyPr>
          <a:lstStyle/>
          <a:p>
            <a:pPr>
              <a:lnSpc>
                <a:spcPct val="150000"/>
              </a:lnSpc>
            </a:pPr>
            <a:r>
              <a:rPr lang="en-US" dirty="0" smtClean="0"/>
              <a:t>Middle class citizens</a:t>
            </a:r>
          </a:p>
          <a:p>
            <a:pPr>
              <a:lnSpc>
                <a:spcPct val="150000"/>
              </a:lnSpc>
            </a:pPr>
            <a:r>
              <a:rPr lang="en-US" dirty="0" smtClean="0"/>
              <a:t>Professionals</a:t>
            </a:r>
          </a:p>
          <a:p>
            <a:pPr>
              <a:lnSpc>
                <a:spcPct val="150000"/>
              </a:lnSpc>
            </a:pPr>
            <a:r>
              <a:rPr lang="en-US" dirty="0" smtClean="0"/>
              <a:t>Reformers</a:t>
            </a:r>
          </a:p>
          <a:p>
            <a:pPr>
              <a:lnSpc>
                <a:spcPct val="150000"/>
              </a:lnSpc>
            </a:pPr>
            <a:r>
              <a:rPr lang="en-US" dirty="0" smtClean="0"/>
              <a:t>Women</a:t>
            </a:r>
          </a:p>
          <a:p>
            <a:pPr>
              <a:lnSpc>
                <a:spcPct val="150000"/>
              </a:lnSpc>
            </a:pPr>
            <a:r>
              <a:rPr lang="en-US" dirty="0" smtClean="0"/>
              <a:t>Press</a:t>
            </a:r>
          </a:p>
          <a:p>
            <a:pPr>
              <a:lnSpc>
                <a:spcPct val="150000"/>
              </a:lnSpc>
            </a:pPr>
            <a:r>
              <a:rPr lang="en-US" dirty="0" smtClean="0"/>
              <a:t>Religious Groups</a:t>
            </a:r>
          </a:p>
          <a:p>
            <a:pPr>
              <a:lnSpc>
                <a:spcPct val="150000"/>
              </a:lnSpc>
            </a:pPr>
            <a:r>
              <a:rPr lang="en-US" dirty="0" smtClean="0"/>
              <a:t>Robert La </a:t>
            </a:r>
            <a:r>
              <a:rPr lang="en-US" dirty="0" err="1" smtClean="0"/>
              <a:t>Follette</a:t>
            </a:r>
            <a:r>
              <a:rPr lang="en-US" dirty="0" smtClean="0"/>
              <a:t> &amp; Teddy Roosevelt</a:t>
            </a:r>
          </a:p>
          <a:p>
            <a:pPr>
              <a:lnSpc>
                <a:spcPct val="150000"/>
              </a:lnSpc>
            </a:pPr>
            <a:r>
              <a:rPr lang="en-US" dirty="0" smtClean="0"/>
              <a:t>Socialists</a:t>
            </a:r>
            <a:endParaRPr lang="en-US" dirty="0"/>
          </a:p>
        </p:txBody>
      </p:sp>
      <p:sp>
        <p:nvSpPr>
          <p:cNvPr id="5" name="Explosion 1 4"/>
          <p:cNvSpPr/>
          <p:nvPr/>
        </p:nvSpPr>
        <p:spPr>
          <a:xfrm>
            <a:off x="4724400" y="1752600"/>
            <a:ext cx="4114800" cy="4343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t>Expansion in public education:</a:t>
            </a:r>
          </a:p>
          <a:p>
            <a:pPr algn="ctr"/>
            <a:r>
              <a:rPr lang="en-US" dirty="0" smtClean="0"/>
              <a:t>86% of children in schools by 1920</a:t>
            </a:r>
          </a:p>
        </p:txBody>
      </p:sp>
    </p:spTree>
    <p:extLst>
      <p:ext uri="{BB962C8B-B14F-4D97-AF65-F5344CB8AC3E}">
        <p14:creationId xmlns:p14="http://schemas.microsoft.com/office/powerpoint/2010/main" val="35218877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11876456"/>
              </p:ext>
            </p:extLst>
          </p:nvPr>
        </p:nvGraphicFramePr>
        <p:xfrm>
          <a:off x="641888" y="990600"/>
          <a:ext cx="8534400" cy="2583180"/>
        </p:xfrm>
        <a:graphic>
          <a:graphicData uri="http://schemas.openxmlformats.org/drawingml/2006/table">
            <a:tbl>
              <a:tblPr firstRow="1" bandRow="1">
                <a:tableStyleId>{5C22544A-7EE6-4342-B048-85BDC9FD1C3A}</a:tableStyleId>
              </a:tblPr>
              <a:tblGrid>
                <a:gridCol w="1948912">
                  <a:extLst>
                    <a:ext uri="{9D8B030D-6E8A-4147-A177-3AD203B41FA5}">
                      <a16:colId xmlns:a16="http://schemas.microsoft.com/office/drawing/2014/main" xmlns="" val="20000"/>
                    </a:ext>
                  </a:extLst>
                </a:gridCol>
                <a:gridCol w="3740688">
                  <a:extLst>
                    <a:ext uri="{9D8B030D-6E8A-4147-A177-3AD203B41FA5}">
                      <a16:colId xmlns:a16="http://schemas.microsoft.com/office/drawing/2014/main" xmlns="" val="20001"/>
                    </a:ext>
                  </a:extLst>
                </a:gridCol>
                <a:gridCol w="2844800">
                  <a:extLst>
                    <a:ext uri="{9D8B030D-6E8A-4147-A177-3AD203B41FA5}">
                      <a16:colId xmlns:a16="http://schemas.microsoft.com/office/drawing/2014/main" xmlns="" val="20002"/>
                    </a:ext>
                  </a:extLst>
                </a:gridCol>
              </a:tblGrid>
              <a:tr h="533400">
                <a:tc>
                  <a:txBody>
                    <a:bodyPr/>
                    <a:lstStyle/>
                    <a:p>
                      <a:r>
                        <a:rPr lang="en-US" sz="3600" dirty="0" smtClean="0"/>
                        <a:t>Date</a:t>
                      </a:r>
                      <a:endParaRPr lang="en-US" sz="3600" dirty="0"/>
                    </a:p>
                  </a:txBody>
                  <a:tcPr/>
                </a:tc>
                <a:tc>
                  <a:txBody>
                    <a:bodyPr/>
                    <a:lstStyle/>
                    <a:p>
                      <a:r>
                        <a:rPr lang="en-US" sz="3600" dirty="0" smtClean="0"/>
                        <a:t>Topic</a:t>
                      </a:r>
                      <a:endParaRPr lang="en-US" sz="3600" dirty="0"/>
                    </a:p>
                  </a:txBody>
                  <a:tcPr/>
                </a:tc>
                <a:tc>
                  <a:txBody>
                    <a:bodyPr/>
                    <a:lstStyle/>
                    <a:p>
                      <a:r>
                        <a:rPr lang="en-US" sz="3600" dirty="0" smtClean="0"/>
                        <a:t>Page</a:t>
                      </a:r>
                      <a:endParaRPr lang="en-US" sz="3600" dirty="0"/>
                    </a:p>
                  </a:txBody>
                  <a:tcPr/>
                </a:tc>
                <a:extLst>
                  <a:ext uri="{0D108BD9-81ED-4DB2-BD59-A6C34878D82A}">
                    <a16:rowId xmlns:a16="http://schemas.microsoft.com/office/drawing/2014/main" xmlns="" val="10000"/>
                  </a:ext>
                </a:extLst>
              </a:tr>
              <a:tr h="1943100">
                <a:tc>
                  <a:txBody>
                    <a:bodyPr/>
                    <a:lstStyle/>
                    <a:p>
                      <a:r>
                        <a:rPr lang="en-US" sz="3600" b="1" dirty="0" smtClean="0"/>
                        <a:t>9/18</a:t>
                      </a:r>
                      <a:endParaRPr lang="en-US" sz="3600" b="1" dirty="0"/>
                    </a:p>
                  </a:txBody>
                  <a:tcPr/>
                </a:tc>
                <a:tc>
                  <a:txBody>
                    <a:bodyPr/>
                    <a:lstStyle/>
                    <a:p>
                      <a:r>
                        <a:rPr lang="en-US" sz="3600" b="1" dirty="0" smtClean="0"/>
                        <a:t>Muckraker Chart</a:t>
                      </a:r>
                      <a:endParaRPr lang="en-US" sz="3600" b="1" dirty="0"/>
                    </a:p>
                  </a:txBody>
                  <a:tcPr/>
                </a:tc>
                <a:tc>
                  <a:txBody>
                    <a:bodyPr/>
                    <a:lstStyle/>
                    <a:p>
                      <a:r>
                        <a:rPr lang="en-US" sz="3600" b="1" dirty="0" smtClean="0"/>
                        <a:t>20</a:t>
                      </a:r>
                      <a:endParaRPr lang="en-US" sz="3600" b="1"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71874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Muckrakers</a:t>
            </a:r>
            <a:endParaRPr lang="en-US" dirty="0"/>
          </a:p>
        </p:txBody>
      </p:sp>
      <p:sp>
        <p:nvSpPr>
          <p:cNvPr id="3" name="Subtitle 2"/>
          <p:cNvSpPr>
            <a:spLocks noGrp="1"/>
          </p:cNvSpPr>
          <p:nvPr>
            <p:ph type="subTitle" idx="1"/>
          </p:nvPr>
        </p:nvSpPr>
        <p:spPr/>
        <p:txBody>
          <a:bodyPr>
            <a:normAutofit fontScale="92500" lnSpcReduction="20000"/>
          </a:bodyPr>
          <a:lstStyle/>
          <a:p>
            <a:r>
              <a:rPr lang="en-US" b="1" dirty="0" smtClean="0"/>
              <a:t>Focus Question: How did Muckraking journalists influence the progressive era? </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b="1" dirty="0" smtClean="0"/>
              <a:t>What do we already know….</a:t>
            </a:r>
            <a:endParaRPr lang="en-US" sz="4800" b="1" dirty="0"/>
          </a:p>
        </p:txBody>
      </p:sp>
      <p:sp>
        <p:nvSpPr>
          <p:cNvPr id="4" name="Explosion 1 3"/>
          <p:cNvSpPr/>
          <p:nvPr/>
        </p:nvSpPr>
        <p:spPr>
          <a:xfrm>
            <a:off x="25400" y="1447800"/>
            <a:ext cx="4191000" cy="19050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t>Government</a:t>
            </a:r>
            <a:endParaRPr lang="en-US" sz="2800" b="1" u="sng" dirty="0"/>
          </a:p>
        </p:txBody>
      </p:sp>
      <p:sp>
        <p:nvSpPr>
          <p:cNvPr id="5" name="Explosion 1 4"/>
          <p:cNvSpPr/>
          <p:nvPr/>
        </p:nvSpPr>
        <p:spPr>
          <a:xfrm>
            <a:off x="4876800" y="1468582"/>
            <a:ext cx="4191000" cy="1905000"/>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u="sng" dirty="0" smtClean="0"/>
              <a:t>Working Conditions</a:t>
            </a:r>
            <a:endParaRPr lang="en-US" sz="2800" b="1" u="sng" dirty="0"/>
          </a:p>
        </p:txBody>
      </p:sp>
      <p:sp>
        <p:nvSpPr>
          <p:cNvPr id="6" name="Explosion 1 5"/>
          <p:cNvSpPr/>
          <p:nvPr/>
        </p:nvSpPr>
        <p:spPr>
          <a:xfrm>
            <a:off x="55418" y="3276600"/>
            <a:ext cx="4191000" cy="1905000"/>
          </a:xfrm>
          <a:prstGeom prst="irregularSeal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u="sng" dirty="0" smtClean="0"/>
              <a:t>Urbanization</a:t>
            </a:r>
            <a:endParaRPr lang="en-US" sz="2800" b="1" u="sng" dirty="0"/>
          </a:p>
        </p:txBody>
      </p:sp>
      <p:sp>
        <p:nvSpPr>
          <p:cNvPr id="7" name="Explosion 1 6"/>
          <p:cNvSpPr/>
          <p:nvPr/>
        </p:nvSpPr>
        <p:spPr>
          <a:xfrm>
            <a:off x="4876800" y="3276600"/>
            <a:ext cx="4191000" cy="1905000"/>
          </a:xfrm>
          <a:prstGeom prst="irregularSeal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u="sng" dirty="0" smtClean="0"/>
              <a:t>Big Business</a:t>
            </a:r>
            <a:endParaRPr lang="en-US" sz="2800" b="1" u="sng" dirty="0"/>
          </a:p>
        </p:txBody>
      </p:sp>
      <p:sp>
        <p:nvSpPr>
          <p:cNvPr id="8" name="Explosion 1 7"/>
          <p:cNvSpPr/>
          <p:nvPr/>
        </p:nvSpPr>
        <p:spPr>
          <a:xfrm>
            <a:off x="2552700" y="4942609"/>
            <a:ext cx="4191000" cy="1905000"/>
          </a:xfrm>
          <a:prstGeom prst="irregularSeal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b="1" u="sng" dirty="0" smtClean="0"/>
              <a:t>Social Rights</a:t>
            </a:r>
            <a:endParaRPr lang="en-US" sz="2800" b="1" u="sng" dirty="0"/>
          </a:p>
        </p:txBody>
      </p:sp>
      <p:sp>
        <p:nvSpPr>
          <p:cNvPr id="3" name="Freeform 2"/>
          <p:cNvSpPr/>
          <p:nvPr/>
        </p:nvSpPr>
        <p:spPr>
          <a:xfrm>
            <a:off x="3336132" y="2328863"/>
            <a:ext cx="314326" cy="542926"/>
          </a:xfrm>
          <a:custGeom>
            <a:avLst/>
            <a:gdLst/>
            <a:ahLst/>
            <a:cxnLst/>
            <a:rect l="0" t="0" r="0" b="0"/>
            <a:pathLst>
              <a:path w="314326" h="542926">
                <a:moveTo>
                  <a:pt x="14287" y="92868"/>
                </a:moveTo>
                <a:lnTo>
                  <a:pt x="7143" y="100012"/>
                </a:lnTo>
                <a:lnTo>
                  <a:pt x="0" y="107156"/>
                </a:lnTo>
                <a:lnTo>
                  <a:pt x="0" y="107156"/>
                </a:lnTo>
                <a:lnTo>
                  <a:pt x="0" y="121443"/>
                </a:lnTo>
                <a:lnTo>
                  <a:pt x="7143" y="142875"/>
                </a:lnTo>
                <a:lnTo>
                  <a:pt x="21431" y="164306"/>
                </a:lnTo>
                <a:lnTo>
                  <a:pt x="42862" y="192881"/>
                </a:lnTo>
                <a:lnTo>
                  <a:pt x="64293" y="221456"/>
                </a:lnTo>
                <a:lnTo>
                  <a:pt x="92868" y="257175"/>
                </a:lnTo>
                <a:lnTo>
                  <a:pt x="128587" y="300037"/>
                </a:lnTo>
                <a:lnTo>
                  <a:pt x="164306" y="350043"/>
                </a:lnTo>
                <a:lnTo>
                  <a:pt x="200025" y="392906"/>
                </a:lnTo>
                <a:lnTo>
                  <a:pt x="235743" y="435768"/>
                </a:lnTo>
                <a:lnTo>
                  <a:pt x="257175" y="471487"/>
                </a:lnTo>
                <a:lnTo>
                  <a:pt x="285750" y="500062"/>
                </a:lnTo>
                <a:lnTo>
                  <a:pt x="300037" y="514350"/>
                </a:lnTo>
                <a:lnTo>
                  <a:pt x="307181" y="535781"/>
                </a:lnTo>
                <a:lnTo>
                  <a:pt x="314325" y="542925"/>
                </a:lnTo>
                <a:lnTo>
                  <a:pt x="314325" y="542925"/>
                </a:lnTo>
                <a:lnTo>
                  <a:pt x="314325" y="542925"/>
                </a:lnTo>
                <a:lnTo>
                  <a:pt x="307181" y="535781"/>
                </a:lnTo>
                <a:lnTo>
                  <a:pt x="292893" y="514350"/>
                </a:lnTo>
                <a:lnTo>
                  <a:pt x="264318" y="492918"/>
                </a:lnTo>
                <a:lnTo>
                  <a:pt x="235743" y="464343"/>
                </a:lnTo>
                <a:lnTo>
                  <a:pt x="200025" y="428625"/>
                </a:lnTo>
                <a:lnTo>
                  <a:pt x="157162" y="385762"/>
                </a:lnTo>
                <a:lnTo>
                  <a:pt x="121443" y="342900"/>
                </a:lnTo>
                <a:lnTo>
                  <a:pt x="85725" y="300037"/>
                </a:lnTo>
                <a:lnTo>
                  <a:pt x="57150" y="250031"/>
                </a:lnTo>
                <a:lnTo>
                  <a:pt x="28575" y="207168"/>
                </a:lnTo>
                <a:lnTo>
                  <a:pt x="21431" y="157162"/>
                </a:lnTo>
                <a:lnTo>
                  <a:pt x="14287" y="114300"/>
                </a:lnTo>
                <a:lnTo>
                  <a:pt x="14287" y="78581"/>
                </a:lnTo>
                <a:lnTo>
                  <a:pt x="14287" y="42862"/>
                </a:lnTo>
                <a:lnTo>
                  <a:pt x="21431" y="21431"/>
                </a:lnTo>
                <a:lnTo>
                  <a:pt x="28575" y="7143"/>
                </a:lnTo>
                <a:lnTo>
                  <a:pt x="35718" y="0"/>
                </a:lnTo>
                <a:lnTo>
                  <a:pt x="50006" y="0"/>
                </a:lnTo>
                <a:lnTo>
                  <a:pt x="57150" y="7143"/>
                </a:lnTo>
                <a:lnTo>
                  <a:pt x="71437" y="21431"/>
                </a:lnTo>
                <a:lnTo>
                  <a:pt x="78581" y="42862"/>
                </a:lnTo>
                <a:lnTo>
                  <a:pt x="92868" y="71437"/>
                </a:lnTo>
                <a:lnTo>
                  <a:pt x="92868" y="107156"/>
                </a:lnTo>
                <a:lnTo>
                  <a:pt x="100012" y="135731"/>
                </a:lnTo>
                <a:lnTo>
                  <a:pt x="100012" y="171450"/>
                </a:lnTo>
                <a:lnTo>
                  <a:pt x="100012" y="200025"/>
                </a:lnTo>
                <a:lnTo>
                  <a:pt x="100012" y="221456"/>
                </a:lnTo>
                <a:lnTo>
                  <a:pt x="92868" y="242887"/>
                </a:lnTo>
                <a:lnTo>
                  <a:pt x="92868" y="257175"/>
                </a:lnTo>
                <a:lnTo>
                  <a:pt x="92868" y="257175"/>
                </a:lnTo>
                <a:lnTo>
                  <a:pt x="92868" y="25717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3450432" y="2143125"/>
            <a:ext cx="142876" cy="314326"/>
          </a:xfrm>
          <a:custGeom>
            <a:avLst/>
            <a:gdLst/>
            <a:ahLst/>
            <a:cxnLst/>
            <a:rect l="0" t="0" r="0" b="0"/>
            <a:pathLst>
              <a:path w="142876" h="314326">
                <a:moveTo>
                  <a:pt x="0" y="150019"/>
                </a:moveTo>
                <a:lnTo>
                  <a:pt x="0" y="171450"/>
                </a:lnTo>
                <a:lnTo>
                  <a:pt x="14287" y="200025"/>
                </a:lnTo>
                <a:lnTo>
                  <a:pt x="14287" y="207169"/>
                </a:lnTo>
                <a:lnTo>
                  <a:pt x="35718" y="242888"/>
                </a:lnTo>
                <a:lnTo>
                  <a:pt x="64293" y="271463"/>
                </a:lnTo>
                <a:lnTo>
                  <a:pt x="85725" y="292894"/>
                </a:lnTo>
                <a:lnTo>
                  <a:pt x="114300" y="307181"/>
                </a:lnTo>
                <a:lnTo>
                  <a:pt x="128587" y="307181"/>
                </a:lnTo>
                <a:lnTo>
                  <a:pt x="135731" y="314325"/>
                </a:lnTo>
                <a:lnTo>
                  <a:pt x="142875" y="307181"/>
                </a:lnTo>
                <a:lnTo>
                  <a:pt x="142875" y="307181"/>
                </a:lnTo>
                <a:lnTo>
                  <a:pt x="135731" y="292894"/>
                </a:lnTo>
                <a:lnTo>
                  <a:pt x="128587" y="271463"/>
                </a:lnTo>
                <a:lnTo>
                  <a:pt x="114300" y="242888"/>
                </a:lnTo>
                <a:lnTo>
                  <a:pt x="92868" y="207169"/>
                </a:lnTo>
                <a:lnTo>
                  <a:pt x="78581" y="164306"/>
                </a:lnTo>
                <a:lnTo>
                  <a:pt x="64293" y="121444"/>
                </a:lnTo>
                <a:lnTo>
                  <a:pt x="50006" y="78581"/>
                </a:lnTo>
                <a:lnTo>
                  <a:pt x="50006" y="42863"/>
                </a:lnTo>
                <a:lnTo>
                  <a:pt x="50006" y="14288"/>
                </a:lnTo>
                <a:lnTo>
                  <a:pt x="50006" y="0"/>
                </a:lnTo>
                <a:lnTo>
                  <a:pt x="50006"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3536157" y="2043113"/>
            <a:ext cx="157163" cy="257176"/>
          </a:xfrm>
          <a:custGeom>
            <a:avLst/>
            <a:gdLst/>
            <a:ahLst/>
            <a:cxnLst/>
            <a:rect l="0" t="0" r="0" b="0"/>
            <a:pathLst>
              <a:path w="157163" h="257176">
                <a:moveTo>
                  <a:pt x="14287" y="71437"/>
                </a:moveTo>
                <a:lnTo>
                  <a:pt x="21431" y="85725"/>
                </a:lnTo>
                <a:lnTo>
                  <a:pt x="28575" y="107156"/>
                </a:lnTo>
                <a:lnTo>
                  <a:pt x="28575" y="114300"/>
                </a:lnTo>
                <a:lnTo>
                  <a:pt x="35718" y="142875"/>
                </a:lnTo>
                <a:lnTo>
                  <a:pt x="50006" y="171450"/>
                </a:lnTo>
                <a:lnTo>
                  <a:pt x="71437" y="207168"/>
                </a:lnTo>
                <a:lnTo>
                  <a:pt x="85725" y="228600"/>
                </a:lnTo>
                <a:lnTo>
                  <a:pt x="107156" y="250031"/>
                </a:lnTo>
                <a:lnTo>
                  <a:pt x="121443" y="257175"/>
                </a:lnTo>
                <a:lnTo>
                  <a:pt x="128587" y="257175"/>
                </a:lnTo>
                <a:lnTo>
                  <a:pt x="142875" y="250031"/>
                </a:lnTo>
                <a:lnTo>
                  <a:pt x="150018" y="235743"/>
                </a:lnTo>
                <a:lnTo>
                  <a:pt x="150018" y="221456"/>
                </a:lnTo>
                <a:lnTo>
                  <a:pt x="157162" y="200025"/>
                </a:lnTo>
                <a:lnTo>
                  <a:pt x="150018" y="178593"/>
                </a:lnTo>
                <a:lnTo>
                  <a:pt x="142875" y="150018"/>
                </a:lnTo>
                <a:lnTo>
                  <a:pt x="128587" y="121443"/>
                </a:lnTo>
                <a:lnTo>
                  <a:pt x="114300" y="85725"/>
                </a:lnTo>
                <a:lnTo>
                  <a:pt x="85725" y="50006"/>
                </a:lnTo>
                <a:lnTo>
                  <a:pt x="64293" y="21431"/>
                </a:lnTo>
                <a:lnTo>
                  <a:pt x="42862" y="7143"/>
                </a:lnTo>
                <a:lnTo>
                  <a:pt x="28575" y="0"/>
                </a:lnTo>
                <a:lnTo>
                  <a:pt x="14287" y="7143"/>
                </a:lnTo>
                <a:lnTo>
                  <a:pt x="0" y="14287"/>
                </a:lnTo>
                <a:lnTo>
                  <a:pt x="0" y="28575"/>
                </a:lnTo>
                <a:lnTo>
                  <a:pt x="0" y="42862"/>
                </a:lnTo>
                <a:lnTo>
                  <a:pt x="0" y="57150"/>
                </a:lnTo>
                <a:lnTo>
                  <a:pt x="0" y="64293"/>
                </a:lnTo>
                <a:lnTo>
                  <a:pt x="0" y="6429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3593307" y="2678906"/>
            <a:ext cx="328613" cy="257176"/>
          </a:xfrm>
          <a:custGeom>
            <a:avLst/>
            <a:gdLst/>
            <a:ahLst/>
            <a:cxnLst/>
            <a:rect l="0" t="0" r="0" b="0"/>
            <a:pathLst>
              <a:path w="328613" h="257176">
                <a:moveTo>
                  <a:pt x="7143" y="85725"/>
                </a:moveTo>
                <a:lnTo>
                  <a:pt x="0" y="85725"/>
                </a:lnTo>
                <a:lnTo>
                  <a:pt x="0" y="92869"/>
                </a:lnTo>
                <a:lnTo>
                  <a:pt x="0" y="92869"/>
                </a:lnTo>
                <a:lnTo>
                  <a:pt x="0" y="100013"/>
                </a:lnTo>
                <a:lnTo>
                  <a:pt x="7143" y="107157"/>
                </a:lnTo>
                <a:lnTo>
                  <a:pt x="28575" y="114300"/>
                </a:lnTo>
                <a:lnTo>
                  <a:pt x="50006" y="128588"/>
                </a:lnTo>
                <a:lnTo>
                  <a:pt x="78581" y="142875"/>
                </a:lnTo>
                <a:lnTo>
                  <a:pt x="114300" y="157163"/>
                </a:lnTo>
                <a:lnTo>
                  <a:pt x="150018" y="171450"/>
                </a:lnTo>
                <a:lnTo>
                  <a:pt x="185737" y="185738"/>
                </a:lnTo>
                <a:lnTo>
                  <a:pt x="214312" y="207169"/>
                </a:lnTo>
                <a:lnTo>
                  <a:pt x="242887" y="221457"/>
                </a:lnTo>
                <a:lnTo>
                  <a:pt x="271462" y="235744"/>
                </a:lnTo>
                <a:lnTo>
                  <a:pt x="292893" y="242888"/>
                </a:lnTo>
                <a:lnTo>
                  <a:pt x="300037" y="250032"/>
                </a:lnTo>
                <a:lnTo>
                  <a:pt x="307181" y="257175"/>
                </a:lnTo>
                <a:lnTo>
                  <a:pt x="307181" y="257175"/>
                </a:lnTo>
                <a:lnTo>
                  <a:pt x="300037" y="242888"/>
                </a:lnTo>
                <a:lnTo>
                  <a:pt x="292893" y="235744"/>
                </a:lnTo>
                <a:lnTo>
                  <a:pt x="271462" y="214313"/>
                </a:lnTo>
                <a:lnTo>
                  <a:pt x="250031" y="192882"/>
                </a:lnTo>
                <a:lnTo>
                  <a:pt x="228600" y="171450"/>
                </a:lnTo>
                <a:lnTo>
                  <a:pt x="207168" y="142875"/>
                </a:lnTo>
                <a:lnTo>
                  <a:pt x="192881" y="114300"/>
                </a:lnTo>
                <a:lnTo>
                  <a:pt x="185737" y="85725"/>
                </a:lnTo>
                <a:lnTo>
                  <a:pt x="185737" y="57150"/>
                </a:lnTo>
                <a:lnTo>
                  <a:pt x="185737" y="35719"/>
                </a:lnTo>
                <a:lnTo>
                  <a:pt x="192881" y="21432"/>
                </a:lnTo>
                <a:lnTo>
                  <a:pt x="207168" y="7144"/>
                </a:lnTo>
                <a:lnTo>
                  <a:pt x="214312" y="0"/>
                </a:lnTo>
                <a:lnTo>
                  <a:pt x="228600" y="0"/>
                </a:lnTo>
                <a:lnTo>
                  <a:pt x="242887" y="7144"/>
                </a:lnTo>
                <a:lnTo>
                  <a:pt x="257175" y="21432"/>
                </a:lnTo>
                <a:lnTo>
                  <a:pt x="264318" y="35719"/>
                </a:lnTo>
                <a:lnTo>
                  <a:pt x="278606" y="57150"/>
                </a:lnTo>
                <a:lnTo>
                  <a:pt x="300037" y="71438"/>
                </a:lnTo>
                <a:lnTo>
                  <a:pt x="307181" y="92869"/>
                </a:lnTo>
                <a:lnTo>
                  <a:pt x="314325" y="107157"/>
                </a:lnTo>
                <a:lnTo>
                  <a:pt x="321468" y="121444"/>
                </a:lnTo>
                <a:lnTo>
                  <a:pt x="328612" y="135732"/>
                </a:lnTo>
                <a:lnTo>
                  <a:pt x="328612" y="142875"/>
                </a:lnTo>
                <a:lnTo>
                  <a:pt x="328612" y="150019"/>
                </a:lnTo>
                <a:lnTo>
                  <a:pt x="328612" y="150019"/>
                </a:lnTo>
                <a:lnTo>
                  <a:pt x="328612" y="15001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3807619" y="2400300"/>
            <a:ext cx="235745" cy="185739"/>
          </a:xfrm>
          <a:custGeom>
            <a:avLst/>
            <a:gdLst/>
            <a:ahLst/>
            <a:cxnLst/>
            <a:rect l="0" t="0" r="0" b="0"/>
            <a:pathLst>
              <a:path w="235745" h="185739">
                <a:moveTo>
                  <a:pt x="0" y="71438"/>
                </a:moveTo>
                <a:lnTo>
                  <a:pt x="0" y="71438"/>
                </a:lnTo>
                <a:lnTo>
                  <a:pt x="7144" y="78581"/>
                </a:lnTo>
                <a:lnTo>
                  <a:pt x="7144" y="78581"/>
                </a:lnTo>
                <a:lnTo>
                  <a:pt x="21431" y="92869"/>
                </a:lnTo>
                <a:lnTo>
                  <a:pt x="42863" y="114300"/>
                </a:lnTo>
                <a:lnTo>
                  <a:pt x="64294" y="128588"/>
                </a:lnTo>
                <a:lnTo>
                  <a:pt x="92869" y="150019"/>
                </a:lnTo>
                <a:lnTo>
                  <a:pt x="128588" y="171450"/>
                </a:lnTo>
                <a:lnTo>
                  <a:pt x="157163" y="178594"/>
                </a:lnTo>
                <a:lnTo>
                  <a:pt x="178594" y="185738"/>
                </a:lnTo>
                <a:lnTo>
                  <a:pt x="192881" y="185738"/>
                </a:lnTo>
                <a:lnTo>
                  <a:pt x="207169" y="178594"/>
                </a:lnTo>
                <a:lnTo>
                  <a:pt x="214313" y="171450"/>
                </a:lnTo>
                <a:lnTo>
                  <a:pt x="214313" y="157163"/>
                </a:lnTo>
                <a:lnTo>
                  <a:pt x="207169" y="142875"/>
                </a:lnTo>
                <a:lnTo>
                  <a:pt x="192881" y="121444"/>
                </a:lnTo>
                <a:lnTo>
                  <a:pt x="171450" y="100013"/>
                </a:lnTo>
                <a:lnTo>
                  <a:pt x="150019" y="71438"/>
                </a:lnTo>
                <a:lnTo>
                  <a:pt x="121444" y="42863"/>
                </a:lnTo>
                <a:lnTo>
                  <a:pt x="92869" y="21431"/>
                </a:lnTo>
                <a:lnTo>
                  <a:pt x="71438" y="7144"/>
                </a:lnTo>
                <a:lnTo>
                  <a:pt x="57150" y="0"/>
                </a:lnTo>
                <a:lnTo>
                  <a:pt x="50006" y="0"/>
                </a:lnTo>
                <a:lnTo>
                  <a:pt x="57150" y="7144"/>
                </a:lnTo>
                <a:lnTo>
                  <a:pt x="64294" y="21431"/>
                </a:lnTo>
                <a:lnTo>
                  <a:pt x="85725" y="35719"/>
                </a:lnTo>
                <a:lnTo>
                  <a:pt x="107156" y="57150"/>
                </a:lnTo>
                <a:lnTo>
                  <a:pt x="128588" y="71438"/>
                </a:lnTo>
                <a:lnTo>
                  <a:pt x="157163" y="92869"/>
                </a:lnTo>
                <a:lnTo>
                  <a:pt x="185738" y="100013"/>
                </a:lnTo>
                <a:lnTo>
                  <a:pt x="214313" y="107156"/>
                </a:lnTo>
                <a:lnTo>
                  <a:pt x="228600" y="114300"/>
                </a:lnTo>
                <a:lnTo>
                  <a:pt x="235744" y="114300"/>
                </a:lnTo>
                <a:lnTo>
                  <a:pt x="235744" y="11430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3879057" y="2293144"/>
            <a:ext cx="228601" cy="235745"/>
          </a:xfrm>
          <a:custGeom>
            <a:avLst/>
            <a:gdLst/>
            <a:ahLst/>
            <a:cxnLst/>
            <a:rect l="0" t="0" r="0" b="0"/>
            <a:pathLst>
              <a:path w="228601" h="235745">
                <a:moveTo>
                  <a:pt x="7143" y="0"/>
                </a:moveTo>
                <a:lnTo>
                  <a:pt x="0" y="0"/>
                </a:lnTo>
                <a:lnTo>
                  <a:pt x="0" y="0"/>
                </a:lnTo>
                <a:lnTo>
                  <a:pt x="0" y="0"/>
                </a:lnTo>
                <a:lnTo>
                  <a:pt x="0" y="7144"/>
                </a:lnTo>
                <a:lnTo>
                  <a:pt x="7143" y="21431"/>
                </a:lnTo>
                <a:lnTo>
                  <a:pt x="14287" y="35719"/>
                </a:lnTo>
                <a:lnTo>
                  <a:pt x="21431" y="50006"/>
                </a:lnTo>
                <a:lnTo>
                  <a:pt x="35718" y="64294"/>
                </a:lnTo>
                <a:lnTo>
                  <a:pt x="50006" y="78581"/>
                </a:lnTo>
                <a:lnTo>
                  <a:pt x="71437" y="85725"/>
                </a:lnTo>
                <a:lnTo>
                  <a:pt x="92868" y="92869"/>
                </a:lnTo>
                <a:lnTo>
                  <a:pt x="114300" y="92869"/>
                </a:lnTo>
                <a:lnTo>
                  <a:pt x="135731" y="100012"/>
                </a:lnTo>
                <a:lnTo>
                  <a:pt x="164306" y="107156"/>
                </a:lnTo>
                <a:lnTo>
                  <a:pt x="178593" y="114300"/>
                </a:lnTo>
                <a:lnTo>
                  <a:pt x="192881" y="121444"/>
                </a:lnTo>
                <a:lnTo>
                  <a:pt x="207168" y="135731"/>
                </a:lnTo>
                <a:lnTo>
                  <a:pt x="214312" y="150019"/>
                </a:lnTo>
                <a:lnTo>
                  <a:pt x="221456" y="164306"/>
                </a:lnTo>
                <a:lnTo>
                  <a:pt x="228600" y="185737"/>
                </a:lnTo>
                <a:lnTo>
                  <a:pt x="228600" y="200025"/>
                </a:lnTo>
                <a:lnTo>
                  <a:pt x="221456" y="214312"/>
                </a:lnTo>
                <a:lnTo>
                  <a:pt x="214312" y="221456"/>
                </a:lnTo>
                <a:lnTo>
                  <a:pt x="200025" y="228600"/>
                </a:lnTo>
                <a:lnTo>
                  <a:pt x="185737" y="235744"/>
                </a:lnTo>
                <a:lnTo>
                  <a:pt x="178593" y="235744"/>
                </a:lnTo>
                <a:lnTo>
                  <a:pt x="178593" y="23574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3914775" y="2307431"/>
            <a:ext cx="157164" cy="114301"/>
          </a:xfrm>
          <a:custGeom>
            <a:avLst/>
            <a:gdLst/>
            <a:ahLst/>
            <a:cxnLst/>
            <a:rect l="0" t="0" r="0" b="0"/>
            <a:pathLst>
              <a:path w="157164" h="114301">
                <a:moveTo>
                  <a:pt x="0" y="0"/>
                </a:moveTo>
                <a:lnTo>
                  <a:pt x="0" y="7144"/>
                </a:lnTo>
                <a:lnTo>
                  <a:pt x="14288" y="28575"/>
                </a:lnTo>
                <a:lnTo>
                  <a:pt x="14288" y="28575"/>
                </a:lnTo>
                <a:lnTo>
                  <a:pt x="35719" y="50007"/>
                </a:lnTo>
                <a:lnTo>
                  <a:pt x="64294" y="71438"/>
                </a:lnTo>
                <a:lnTo>
                  <a:pt x="92869" y="92869"/>
                </a:lnTo>
                <a:lnTo>
                  <a:pt x="121444" y="107157"/>
                </a:lnTo>
                <a:lnTo>
                  <a:pt x="142875" y="114300"/>
                </a:lnTo>
                <a:lnTo>
                  <a:pt x="157163" y="114300"/>
                </a:lnTo>
                <a:lnTo>
                  <a:pt x="157163" y="11430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3821907" y="2207419"/>
            <a:ext cx="14288" cy="1"/>
          </a:xfrm>
          <a:custGeom>
            <a:avLst/>
            <a:gdLst/>
            <a:ahLst/>
            <a:cxnLst/>
            <a:rect l="0" t="0" r="0" b="0"/>
            <a:pathLst>
              <a:path w="14288" h="1">
                <a:moveTo>
                  <a:pt x="14287" y="0"/>
                </a:moveTo>
                <a:lnTo>
                  <a:pt x="7143" y="0"/>
                </a:lnTo>
                <a:lnTo>
                  <a:pt x="7143" y="0"/>
                </a:lnTo>
                <a:lnTo>
                  <a:pt x="7143" y="0"/>
                </a:lnTo>
                <a:lnTo>
                  <a:pt x="0" y="0"/>
                </a:lnTo>
                <a:lnTo>
                  <a:pt x="0" y="0"/>
                </a:lnTo>
                <a:lnTo>
                  <a:pt x="0"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3943350" y="2128838"/>
            <a:ext cx="142876" cy="200026"/>
          </a:xfrm>
          <a:custGeom>
            <a:avLst/>
            <a:gdLst/>
            <a:ahLst/>
            <a:cxnLst/>
            <a:rect l="0" t="0" r="0" b="0"/>
            <a:pathLst>
              <a:path w="142876" h="200026">
                <a:moveTo>
                  <a:pt x="0" y="85725"/>
                </a:moveTo>
                <a:lnTo>
                  <a:pt x="7144" y="92868"/>
                </a:lnTo>
                <a:lnTo>
                  <a:pt x="21432" y="107156"/>
                </a:lnTo>
                <a:lnTo>
                  <a:pt x="28575" y="114300"/>
                </a:lnTo>
                <a:lnTo>
                  <a:pt x="50007" y="135731"/>
                </a:lnTo>
                <a:lnTo>
                  <a:pt x="71438" y="157162"/>
                </a:lnTo>
                <a:lnTo>
                  <a:pt x="92869" y="178593"/>
                </a:lnTo>
                <a:lnTo>
                  <a:pt x="107157" y="185737"/>
                </a:lnTo>
                <a:lnTo>
                  <a:pt x="128588" y="200025"/>
                </a:lnTo>
                <a:lnTo>
                  <a:pt x="135732" y="200025"/>
                </a:lnTo>
                <a:lnTo>
                  <a:pt x="142875" y="200025"/>
                </a:lnTo>
                <a:lnTo>
                  <a:pt x="142875" y="192881"/>
                </a:lnTo>
                <a:lnTo>
                  <a:pt x="142875" y="178593"/>
                </a:lnTo>
                <a:lnTo>
                  <a:pt x="135732" y="157162"/>
                </a:lnTo>
                <a:lnTo>
                  <a:pt x="128588" y="135731"/>
                </a:lnTo>
                <a:lnTo>
                  <a:pt x="107157" y="107156"/>
                </a:lnTo>
                <a:lnTo>
                  <a:pt x="78582" y="71437"/>
                </a:lnTo>
                <a:lnTo>
                  <a:pt x="50007" y="42862"/>
                </a:lnTo>
                <a:lnTo>
                  <a:pt x="21432" y="14287"/>
                </a:lnTo>
                <a:lnTo>
                  <a:pt x="7144" y="0"/>
                </a:lnTo>
                <a:lnTo>
                  <a:pt x="0" y="0"/>
                </a:lnTo>
                <a:lnTo>
                  <a:pt x="0" y="0"/>
                </a:lnTo>
                <a:lnTo>
                  <a:pt x="7144" y="7143"/>
                </a:lnTo>
                <a:lnTo>
                  <a:pt x="21432" y="14287"/>
                </a:lnTo>
                <a:lnTo>
                  <a:pt x="42863" y="28575"/>
                </a:lnTo>
                <a:lnTo>
                  <a:pt x="64294" y="50006"/>
                </a:lnTo>
                <a:lnTo>
                  <a:pt x="92869" y="64293"/>
                </a:lnTo>
                <a:lnTo>
                  <a:pt x="114300" y="71437"/>
                </a:lnTo>
                <a:lnTo>
                  <a:pt x="128588" y="78581"/>
                </a:lnTo>
                <a:lnTo>
                  <a:pt x="128588" y="7858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4043363" y="2014538"/>
            <a:ext cx="150020" cy="171451"/>
          </a:xfrm>
          <a:custGeom>
            <a:avLst/>
            <a:gdLst/>
            <a:ahLst/>
            <a:cxnLst/>
            <a:rect l="0" t="0" r="0" b="0"/>
            <a:pathLst>
              <a:path w="150020" h="171451">
                <a:moveTo>
                  <a:pt x="28575" y="100012"/>
                </a:moveTo>
                <a:lnTo>
                  <a:pt x="28575" y="100012"/>
                </a:lnTo>
                <a:lnTo>
                  <a:pt x="28575" y="92868"/>
                </a:lnTo>
                <a:lnTo>
                  <a:pt x="28575" y="92868"/>
                </a:lnTo>
                <a:lnTo>
                  <a:pt x="35719" y="92868"/>
                </a:lnTo>
                <a:lnTo>
                  <a:pt x="42862" y="85725"/>
                </a:lnTo>
                <a:lnTo>
                  <a:pt x="50006" y="71437"/>
                </a:lnTo>
                <a:lnTo>
                  <a:pt x="50006" y="64293"/>
                </a:lnTo>
                <a:lnTo>
                  <a:pt x="57150" y="50006"/>
                </a:lnTo>
                <a:lnTo>
                  <a:pt x="57150" y="35718"/>
                </a:lnTo>
                <a:lnTo>
                  <a:pt x="57150" y="21431"/>
                </a:lnTo>
                <a:lnTo>
                  <a:pt x="57150" y="7143"/>
                </a:lnTo>
                <a:lnTo>
                  <a:pt x="50006" y="0"/>
                </a:lnTo>
                <a:lnTo>
                  <a:pt x="35719" y="0"/>
                </a:lnTo>
                <a:lnTo>
                  <a:pt x="21431" y="0"/>
                </a:lnTo>
                <a:lnTo>
                  <a:pt x="14287" y="14287"/>
                </a:lnTo>
                <a:lnTo>
                  <a:pt x="0" y="28575"/>
                </a:lnTo>
                <a:lnTo>
                  <a:pt x="0" y="50006"/>
                </a:lnTo>
                <a:lnTo>
                  <a:pt x="0" y="78581"/>
                </a:lnTo>
                <a:lnTo>
                  <a:pt x="7144" y="100012"/>
                </a:lnTo>
                <a:lnTo>
                  <a:pt x="28575" y="128587"/>
                </a:lnTo>
                <a:lnTo>
                  <a:pt x="42862" y="142875"/>
                </a:lnTo>
                <a:lnTo>
                  <a:pt x="57150" y="157162"/>
                </a:lnTo>
                <a:lnTo>
                  <a:pt x="78581" y="171450"/>
                </a:lnTo>
                <a:lnTo>
                  <a:pt x="100012" y="171450"/>
                </a:lnTo>
                <a:lnTo>
                  <a:pt x="114300" y="171450"/>
                </a:lnTo>
                <a:lnTo>
                  <a:pt x="128587" y="164306"/>
                </a:lnTo>
                <a:lnTo>
                  <a:pt x="135731" y="150018"/>
                </a:lnTo>
                <a:lnTo>
                  <a:pt x="150019" y="135731"/>
                </a:lnTo>
                <a:lnTo>
                  <a:pt x="150019" y="128587"/>
                </a:lnTo>
                <a:lnTo>
                  <a:pt x="150019" y="12858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4086225" y="1857375"/>
            <a:ext cx="207170" cy="300039"/>
          </a:xfrm>
          <a:custGeom>
            <a:avLst/>
            <a:gdLst/>
            <a:ahLst/>
            <a:cxnLst/>
            <a:rect l="0" t="0" r="0" b="0"/>
            <a:pathLst>
              <a:path w="207170" h="300039">
                <a:moveTo>
                  <a:pt x="0" y="0"/>
                </a:moveTo>
                <a:lnTo>
                  <a:pt x="0" y="7144"/>
                </a:lnTo>
                <a:lnTo>
                  <a:pt x="0" y="14288"/>
                </a:lnTo>
                <a:lnTo>
                  <a:pt x="0" y="14288"/>
                </a:lnTo>
                <a:lnTo>
                  <a:pt x="0" y="28575"/>
                </a:lnTo>
                <a:lnTo>
                  <a:pt x="7144" y="42863"/>
                </a:lnTo>
                <a:lnTo>
                  <a:pt x="14288" y="64294"/>
                </a:lnTo>
                <a:lnTo>
                  <a:pt x="21432" y="85725"/>
                </a:lnTo>
                <a:lnTo>
                  <a:pt x="28575" y="114300"/>
                </a:lnTo>
                <a:lnTo>
                  <a:pt x="42863" y="135731"/>
                </a:lnTo>
                <a:lnTo>
                  <a:pt x="50007" y="157163"/>
                </a:lnTo>
                <a:lnTo>
                  <a:pt x="64294" y="164306"/>
                </a:lnTo>
                <a:lnTo>
                  <a:pt x="71438" y="178594"/>
                </a:lnTo>
                <a:lnTo>
                  <a:pt x="85725" y="178594"/>
                </a:lnTo>
                <a:lnTo>
                  <a:pt x="100013" y="178594"/>
                </a:lnTo>
                <a:lnTo>
                  <a:pt x="114300" y="178594"/>
                </a:lnTo>
                <a:lnTo>
                  <a:pt x="128588" y="171450"/>
                </a:lnTo>
                <a:lnTo>
                  <a:pt x="150019" y="164306"/>
                </a:lnTo>
                <a:lnTo>
                  <a:pt x="164307" y="164306"/>
                </a:lnTo>
                <a:lnTo>
                  <a:pt x="178594" y="157163"/>
                </a:lnTo>
                <a:lnTo>
                  <a:pt x="185738" y="157163"/>
                </a:lnTo>
                <a:lnTo>
                  <a:pt x="192882" y="157163"/>
                </a:lnTo>
                <a:lnTo>
                  <a:pt x="200025" y="164306"/>
                </a:lnTo>
                <a:lnTo>
                  <a:pt x="200025" y="171450"/>
                </a:lnTo>
                <a:lnTo>
                  <a:pt x="207169" y="178594"/>
                </a:lnTo>
                <a:lnTo>
                  <a:pt x="207169" y="185738"/>
                </a:lnTo>
                <a:lnTo>
                  <a:pt x="207169" y="200025"/>
                </a:lnTo>
                <a:lnTo>
                  <a:pt x="207169" y="214313"/>
                </a:lnTo>
                <a:lnTo>
                  <a:pt x="207169" y="235744"/>
                </a:lnTo>
                <a:lnTo>
                  <a:pt x="207169" y="250031"/>
                </a:lnTo>
                <a:lnTo>
                  <a:pt x="200025" y="271463"/>
                </a:lnTo>
                <a:lnTo>
                  <a:pt x="200025" y="285750"/>
                </a:lnTo>
                <a:lnTo>
                  <a:pt x="200025" y="292894"/>
                </a:lnTo>
                <a:lnTo>
                  <a:pt x="200025" y="300038"/>
                </a:lnTo>
                <a:lnTo>
                  <a:pt x="200025" y="30003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4143375" y="1757363"/>
            <a:ext cx="164308" cy="285751"/>
          </a:xfrm>
          <a:custGeom>
            <a:avLst/>
            <a:gdLst/>
            <a:ahLst/>
            <a:cxnLst/>
            <a:rect l="0" t="0" r="0" b="0"/>
            <a:pathLst>
              <a:path w="164308" h="285751">
                <a:moveTo>
                  <a:pt x="7144" y="0"/>
                </a:moveTo>
                <a:lnTo>
                  <a:pt x="7144" y="0"/>
                </a:lnTo>
                <a:lnTo>
                  <a:pt x="0" y="7143"/>
                </a:lnTo>
                <a:lnTo>
                  <a:pt x="0" y="7143"/>
                </a:lnTo>
                <a:lnTo>
                  <a:pt x="0" y="14287"/>
                </a:lnTo>
                <a:lnTo>
                  <a:pt x="0" y="21431"/>
                </a:lnTo>
                <a:lnTo>
                  <a:pt x="0" y="28575"/>
                </a:lnTo>
                <a:lnTo>
                  <a:pt x="7144" y="35718"/>
                </a:lnTo>
                <a:lnTo>
                  <a:pt x="14288" y="42862"/>
                </a:lnTo>
                <a:lnTo>
                  <a:pt x="21432" y="50006"/>
                </a:lnTo>
                <a:lnTo>
                  <a:pt x="28575" y="57150"/>
                </a:lnTo>
                <a:lnTo>
                  <a:pt x="35719" y="57150"/>
                </a:lnTo>
                <a:lnTo>
                  <a:pt x="57150" y="64293"/>
                </a:lnTo>
                <a:lnTo>
                  <a:pt x="71438" y="78581"/>
                </a:lnTo>
                <a:lnTo>
                  <a:pt x="92869" y="85725"/>
                </a:lnTo>
                <a:lnTo>
                  <a:pt x="107157" y="100012"/>
                </a:lnTo>
                <a:lnTo>
                  <a:pt x="128588" y="114300"/>
                </a:lnTo>
                <a:lnTo>
                  <a:pt x="142875" y="135731"/>
                </a:lnTo>
                <a:lnTo>
                  <a:pt x="157163" y="150018"/>
                </a:lnTo>
                <a:lnTo>
                  <a:pt x="164307" y="171450"/>
                </a:lnTo>
                <a:lnTo>
                  <a:pt x="164307" y="192881"/>
                </a:lnTo>
                <a:lnTo>
                  <a:pt x="164307" y="214312"/>
                </a:lnTo>
                <a:lnTo>
                  <a:pt x="164307" y="235743"/>
                </a:lnTo>
                <a:lnTo>
                  <a:pt x="164307" y="250031"/>
                </a:lnTo>
                <a:lnTo>
                  <a:pt x="157163" y="257175"/>
                </a:lnTo>
                <a:lnTo>
                  <a:pt x="157163" y="271462"/>
                </a:lnTo>
                <a:lnTo>
                  <a:pt x="150019" y="278606"/>
                </a:lnTo>
                <a:lnTo>
                  <a:pt x="150019" y="285750"/>
                </a:lnTo>
                <a:lnTo>
                  <a:pt x="142875" y="285750"/>
                </a:lnTo>
                <a:lnTo>
                  <a:pt x="142875" y="28575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2386013" y="1885950"/>
            <a:ext cx="250032" cy="307182"/>
          </a:xfrm>
          <a:custGeom>
            <a:avLst/>
            <a:gdLst/>
            <a:ahLst/>
            <a:cxnLst/>
            <a:rect l="0" t="0" r="0" b="0"/>
            <a:pathLst>
              <a:path w="250032" h="307182">
                <a:moveTo>
                  <a:pt x="21431" y="0"/>
                </a:moveTo>
                <a:lnTo>
                  <a:pt x="14287" y="0"/>
                </a:lnTo>
                <a:lnTo>
                  <a:pt x="14287" y="7144"/>
                </a:lnTo>
                <a:lnTo>
                  <a:pt x="14287" y="14288"/>
                </a:lnTo>
                <a:lnTo>
                  <a:pt x="7143" y="28575"/>
                </a:lnTo>
                <a:lnTo>
                  <a:pt x="0" y="50006"/>
                </a:lnTo>
                <a:lnTo>
                  <a:pt x="0" y="71438"/>
                </a:lnTo>
                <a:lnTo>
                  <a:pt x="0" y="100013"/>
                </a:lnTo>
                <a:lnTo>
                  <a:pt x="7143" y="135731"/>
                </a:lnTo>
                <a:lnTo>
                  <a:pt x="14287" y="171450"/>
                </a:lnTo>
                <a:lnTo>
                  <a:pt x="28575" y="207169"/>
                </a:lnTo>
                <a:lnTo>
                  <a:pt x="42862" y="242888"/>
                </a:lnTo>
                <a:lnTo>
                  <a:pt x="64294" y="271463"/>
                </a:lnTo>
                <a:lnTo>
                  <a:pt x="92869" y="292894"/>
                </a:lnTo>
                <a:lnTo>
                  <a:pt x="121444" y="307181"/>
                </a:lnTo>
                <a:lnTo>
                  <a:pt x="142875" y="307181"/>
                </a:lnTo>
                <a:lnTo>
                  <a:pt x="171450" y="300038"/>
                </a:lnTo>
                <a:lnTo>
                  <a:pt x="192881" y="285750"/>
                </a:lnTo>
                <a:lnTo>
                  <a:pt x="214312" y="264319"/>
                </a:lnTo>
                <a:lnTo>
                  <a:pt x="235744" y="235744"/>
                </a:lnTo>
                <a:lnTo>
                  <a:pt x="250031" y="214313"/>
                </a:lnTo>
                <a:lnTo>
                  <a:pt x="250031" y="21431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2643188" y="2085975"/>
            <a:ext cx="1" cy="1"/>
          </a:xfrm>
          <a:custGeom>
            <a:avLst/>
            <a:gdLst/>
            <a:ahLst/>
            <a:cxnLst/>
            <a:rect l="0" t="0" r="0" b="0"/>
            <a:pathLst>
              <a:path w="1" h="1">
                <a:moveTo>
                  <a:pt x="0" y="0"/>
                </a:moveTo>
                <a:close/>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2600325" y="1793081"/>
            <a:ext cx="207170" cy="200026"/>
          </a:xfrm>
          <a:custGeom>
            <a:avLst/>
            <a:gdLst/>
            <a:ahLst/>
            <a:cxnLst/>
            <a:rect l="0" t="0" r="0" b="0"/>
            <a:pathLst>
              <a:path w="207170" h="200026">
                <a:moveTo>
                  <a:pt x="7144" y="28575"/>
                </a:moveTo>
                <a:lnTo>
                  <a:pt x="0" y="35719"/>
                </a:lnTo>
                <a:lnTo>
                  <a:pt x="0" y="35719"/>
                </a:lnTo>
                <a:lnTo>
                  <a:pt x="0" y="42863"/>
                </a:lnTo>
                <a:lnTo>
                  <a:pt x="7144" y="57150"/>
                </a:lnTo>
                <a:lnTo>
                  <a:pt x="7144" y="78582"/>
                </a:lnTo>
                <a:lnTo>
                  <a:pt x="28575" y="100013"/>
                </a:lnTo>
                <a:lnTo>
                  <a:pt x="42863" y="121444"/>
                </a:lnTo>
                <a:lnTo>
                  <a:pt x="64294" y="142875"/>
                </a:lnTo>
                <a:lnTo>
                  <a:pt x="78582" y="164307"/>
                </a:lnTo>
                <a:lnTo>
                  <a:pt x="107157" y="185738"/>
                </a:lnTo>
                <a:lnTo>
                  <a:pt x="128588" y="192882"/>
                </a:lnTo>
                <a:lnTo>
                  <a:pt x="150019" y="200025"/>
                </a:lnTo>
                <a:lnTo>
                  <a:pt x="164307" y="200025"/>
                </a:lnTo>
                <a:lnTo>
                  <a:pt x="185738" y="192882"/>
                </a:lnTo>
                <a:lnTo>
                  <a:pt x="192882" y="178594"/>
                </a:lnTo>
                <a:lnTo>
                  <a:pt x="200025" y="171450"/>
                </a:lnTo>
                <a:lnTo>
                  <a:pt x="207169" y="157163"/>
                </a:lnTo>
                <a:lnTo>
                  <a:pt x="207169" y="142875"/>
                </a:lnTo>
                <a:lnTo>
                  <a:pt x="200025" y="128588"/>
                </a:lnTo>
                <a:lnTo>
                  <a:pt x="185738" y="107157"/>
                </a:lnTo>
                <a:lnTo>
                  <a:pt x="164307" y="85725"/>
                </a:lnTo>
                <a:lnTo>
                  <a:pt x="142875" y="57150"/>
                </a:lnTo>
                <a:lnTo>
                  <a:pt x="114300" y="35719"/>
                </a:lnTo>
                <a:lnTo>
                  <a:pt x="85725" y="14288"/>
                </a:lnTo>
                <a:lnTo>
                  <a:pt x="64294" y="7144"/>
                </a:lnTo>
                <a:lnTo>
                  <a:pt x="42863" y="0"/>
                </a:lnTo>
                <a:lnTo>
                  <a:pt x="28575" y="7144"/>
                </a:lnTo>
                <a:lnTo>
                  <a:pt x="28575" y="7144"/>
                </a:lnTo>
                <a:lnTo>
                  <a:pt x="28575" y="714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2721769" y="1528763"/>
            <a:ext cx="185739" cy="307182"/>
          </a:xfrm>
          <a:custGeom>
            <a:avLst/>
            <a:gdLst/>
            <a:ahLst/>
            <a:cxnLst/>
            <a:rect l="0" t="0" r="0" b="0"/>
            <a:pathLst>
              <a:path w="185739" h="307182">
                <a:moveTo>
                  <a:pt x="0" y="257175"/>
                </a:moveTo>
                <a:lnTo>
                  <a:pt x="14288" y="257175"/>
                </a:lnTo>
                <a:lnTo>
                  <a:pt x="28575" y="257175"/>
                </a:lnTo>
                <a:lnTo>
                  <a:pt x="35719" y="257175"/>
                </a:lnTo>
                <a:lnTo>
                  <a:pt x="57150" y="257175"/>
                </a:lnTo>
                <a:lnTo>
                  <a:pt x="78581" y="264318"/>
                </a:lnTo>
                <a:lnTo>
                  <a:pt x="100013" y="271462"/>
                </a:lnTo>
                <a:lnTo>
                  <a:pt x="121444" y="278606"/>
                </a:lnTo>
                <a:lnTo>
                  <a:pt x="142875" y="292893"/>
                </a:lnTo>
                <a:lnTo>
                  <a:pt x="157163" y="300037"/>
                </a:lnTo>
                <a:lnTo>
                  <a:pt x="171450" y="307181"/>
                </a:lnTo>
                <a:lnTo>
                  <a:pt x="185738" y="307181"/>
                </a:lnTo>
                <a:lnTo>
                  <a:pt x="185738" y="307181"/>
                </a:lnTo>
                <a:lnTo>
                  <a:pt x="185738" y="307181"/>
                </a:lnTo>
                <a:lnTo>
                  <a:pt x="185738" y="307181"/>
                </a:lnTo>
                <a:lnTo>
                  <a:pt x="185738" y="300037"/>
                </a:lnTo>
                <a:lnTo>
                  <a:pt x="178594" y="278606"/>
                </a:lnTo>
                <a:lnTo>
                  <a:pt x="164306" y="250031"/>
                </a:lnTo>
                <a:lnTo>
                  <a:pt x="150019" y="214312"/>
                </a:lnTo>
                <a:lnTo>
                  <a:pt x="128588" y="171450"/>
                </a:lnTo>
                <a:lnTo>
                  <a:pt x="114300" y="128587"/>
                </a:lnTo>
                <a:lnTo>
                  <a:pt x="100013" y="85725"/>
                </a:lnTo>
                <a:lnTo>
                  <a:pt x="100013" y="50006"/>
                </a:lnTo>
                <a:lnTo>
                  <a:pt x="107156" y="28575"/>
                </a:lnTo>
                <a:lnTo>
                  <a:pt x="114300" y="14287"/>
                </a:lnTo>
                <a:lnTo>
                  <a:pt x="114300" y="0"/>
                </a:lnTo>
                <a:lnTo>
                  <a:pt x="114300"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3036094" y="1485900"/>
            <a:ext cx="92870" cy="235745"/>
          </a:xfrm>
          <a:custGeom>
            <a:avLst/>
            <a:gdLst/>
            <a:ahLst/>
            <a:cxnLst/>
            <a:rect l="0" t="0" r="0" b="0"/>
            <a:pathLst>
              <a:path w="92870" h="235745">
                <a:moveTo>
                  <a:pt x="0" y="171450"/>
                </a:moveTo>
                <a:lnTo>
                  <a:pt x="0" y="178594"/>
                </a:lnTo>
                <a:lnTo>
                  <a:pt x="7144" y="185738"/>
                </a:lnTo>
                <a:lnTo>
                  <a:pt x="14288" y="192881"/>
                </a:lnTo>
                <a:lnTo>
                  <a:pt x="28575" y="200025"/>
                </a:lnTo>
                <a:lnTo>
                  <a:pt x="42863" y="214313"/>
                </a:lnTo>
                <a:lnTo>
                  <a:pt x="50006" y="221456"/>
                </a:lnTo>
                <a:lnTo>
                  <a:pt x="64294" y="228600"/>
                </a:lnTo>
                <a:lnTo>
                  <a:pt x="71438" y="235744"/>
                </a:lnTo>
                <a:lnTo>
                  <a:pt x="78581" y="235744"/>
                </a:lnTo>
                <a:lnTo>
                  <a:pt x="85725" y="235744"/>
                </a:lnTo>
                <a:lnTo>
                  <a:pt x="92869" y="235744"/>
                </a:lnTo>
                <a:lnTo>
                  <a:pt x="92869" y="235744"/>
                </a:lnTo>
                <a:lnTo>
                  <a:pt x="92869" y="228600"/>
                </a:lnTo>
                <a:lnTo>
                  <a:pt x="85725" y="214313"/>
                </a:lnTo>
                <a:lnTo>
                  <a:pt x="78581" y="185738"/>
                </a:lnTo>
                <a:lnTo>
                  <a:pt x="64294" y="150019"/>
                </a:lnTo>
                <a:lnTo>
                  <a:pt x="50006" y="107156"/>
                </a:lnTo>
                <a:lnTo>
                  <a:pt x="35719" y="57150"/>
                </a:lnTo>
                <a:lnTo>
                  <a:pt x="21431" y="21431"/>
                </a:lnTo>
                <a:lnTo>
                  <a:pt x="14288" y="0"/>
                </a:lnTo>
                <a:lnTo>
                  <a:pt x="14288"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3157538" y="1243013"/>
            <a:ext cx="350045" cy="278607"/>
          </a:xfrm>
          <a:custGeom>
            <a:avLst/>
            <a:gdLst/>
            <a:ahLst/>
            <a:cxnLst/>
            <a:rect l="0" t="0" r="0" b="0"/>
            <a:pathLst>
              <a:path w="350045" h="278607">
                <a:moveTo>
                  <a:pt x="0" y="142875"/>
                </a:moveTo>
                <a:lnTo>
                  <a:pt x="7144" y="150018"/>
                </a:lnTo>
                <a:lnTo>
                  <a:pt x="14287" y="164306"/>
                </a:lnTo>
                <a:lnTo>
                  <a:pt x="21431" y="171450"/>
                </a:lnTo>
                <a:lnTo>
                  <a:pt x="35719" y="192881"/>
                </a:lnTo>
                <a:lnTo>
                  <a:pt x="50006" y="214312"/>
                </a:lnTo>
                <a:lnTo>
                  <a:pt x="71437" y="235743"/>
                </a:lnTo>
                <a:lnTo>
                  <a:pt x="85725" y="250031"/>
                </a:lnTo>
                <a:lnTo>
                  <a:pt x="107156" y="264318"/>
                </a:lnTo>
                <a:lnTo>
                  <a:pt x="121444" y="278606"/>
                </a:lnTo>
                <a:lnTo>
                  <a:pt x="135731" y="278606"/>
                </a:lnTo>
                <a:lnTo>
                  <a:pt x="150019" y="278606"/>
                </a:lnTo>
                <a:lnTo>
                  <a:pt x="164306" y="278606"/>
                </a:lnTo>
                <a:lnTo>
                  <a:pt x="171450" y="264318"/>
                </a:lnTo>
                <a:lnTo>
                  <a:pt x="178594" y="250031"/>
                </a:lnTo>
                <a:lnTo>
                  <a:pt x="185737" y="235743"/>
                </a:lnTo>
                <a:lnTo>
                  <a:pt x="185737" y="207168"/>
                </a:lnTo>
                <a:lnTo>
                  <a:pt x="185737" y="178593"/>
                </a:lnTo>
                <a:lnTo>
                  <a:pt x="185737" y="150018"/>
                </a:lnTo>
                <a:lnTo>
                  <a:pt x="178594" y="114300"/>
                </a:lnTo>
                <a:lnTo>
                  <a:pt x="171450" y="78581"/>
                </a:lnTo>
                <a:lnTo>
                  <a:pt x="164306" y="42862"/>
                </a:lnTo>
                <a:lnTo>
                  <a:pt x="157162" y="21431"/>
                </a:lnTo>
                <a:lnTo>
                  <a:pt x="150019" y="7143"/>
                </a:lnTo>
                <a:lnTo>
                  <a:pt x="150019" y="0"/>
                </a:lnTo>
                <a:lnTo>
                  <a:pt x="150019" y="0"/>
                </a:lnTo>
                <a:lnTo>
                  <a:pt x="150019" y="7143"/>
                </a:lnTo>
                <a:lnTo>
                  <a:pt x="157162" y="21431"/>
                </a:lnTo>
                <a:lnTo>
                  <a:pt x="171450" y="42862"/>
                </a:lnTo>
                <a:lnTo>
                  <a:pt x="192881" y="71437"/>
                </a:lnTo>
                <a:lnTo>
                  <a:pt x="221456" y="100012"/>
                </a:lnTo>
                <a:lnTo>
                  <a:pt x="250031" y="128587"/>
                </a:lnTo>
                <a:lnTo>
                  <a:pt x="278606" y="150018"/>
                </a:lnTo>
                <a:lnTo>
                  <a:pt x="307181" y="164306"/>
                </a:lnTo>
                <a:lnTo>
                  <a:pt x="328612" y="171450"/>
                </a:lnTo>
                <a:lnTo>
                  <a:pt x="342900" y="171450"/>
                </a:lnTo>
                <a:lnTo>
                  <a:pt x="350044" y="171450"/>
                </a:lnTo>
                <a:lnTo>
                  <a:pt x="350044" y="17145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3471863" y="1064419"/>
            <a:ext cx="228601" cy="328613"/>
          </a:xfrm>
          <a:custGeom>
            <a:avLst/>
            <a:gdLst/>
            <a:ahLst/>
            <a:cxnLst/>
            <a:rect l="0" t="0" r="0" b="0"/>
            <a:pathLst>
              <a:path w="228601" h="328613">
                <a:moveTo>
                  <a:pt x="14287" y="128587"/>
                </a:moveTo>
                <a:lnTo>
                  <a:pt x="7144" y="121444"/>
                </a:lnTo>
                <a:lnTo>
                  <a:pt x="0" y="121444"/>
                </a:lnTo>
                <a:lnTo>
                  <a:pt x="0" y="121444"/>
                </a:lnTo>
                <a:lnTo>
                  <a:pt x="0" y="121444"/>
                </a:lnTo>
                <a:lnTo>
                  <a:pt x="0" y="128587"/>
                </a:lnTo>
                <a:lnTo>
                  <a:pt x="7144" y="150019"/>
                </a:lnTo>
                <a:lnTo>
                  <a:pt x="21431" y="171450"/>
                </a:lnTo>
                <a:lnTo>
                  <a:pt x="42862" y="200025"/>
                </a:lnTo>
                <a:lnTo>
                  <a:pt x="64294" y="228600"/>
                </a:lnTo>
                <a:lnTo>
                  <a:pt x="85725" y="257175"/>
                </a:lnTo>
                <a:lnTo>
                  <a:pt x="107156" y="285750"/>
                </a:lnTo>
                <a:lnTo>
                  <a:pt x="128587" y="300037"/>
                </a:lnTo>
                <a:lnTo>
                  <a:pt x="142875" y="314325"/>
                </a:lnTo>
                <a:lnTo>
                  <a:pt x="150019" y="321469"/>
                </a:lnTo>
                <a:lnTo>
                  <a:pt x="157162" y="321469"/>
                </a:lnTo>
                <a:lnTo>
                  <a:pt x="164306" y="328612"/>
                </a:lnTo>
                <a:lnTo>
                  <a:pt x="164306" y="328612"/>
                </a:lnTo>
                <a:lnTo>
                  <a:pt x="164306" y="328612"/>
                </a:lnTo>
                <a:lnTo>
                  <a:pt x="164306" y="321469"/>
                </a:lnTo>
                <a:lnTo>
                  <a:pt x="164306" y="314325"/>
                </a:lnTo>
                <a:lnTo>
                  <a:pt x="150019" y="300037"/>
                </a:lnTo>
                <a:lnTo>
                  <a:pt x="142875" y="278606"/>
                </a:lnTo>
                <a:lnTo>
                  <a:pt x="121444" y="257175"/>
                </a:lnTo>
                <a:lnTo>
                  <a:pt x="100012" y="221456"/>
                </a:lnTo>
                <a:lnTo>
                  <a:pt x="85725" y="185737"/>
                </a:lnTo>
                <a:lnTo>
                  <a:pt x="71437" y="142875"/>
                </a:lnTo>
                <a:lnTo>
                  <a:pt x="64294" y="114300"/>
                </a:lnTo>
                <a:lnTo>
                  <a:pt x="64294" y="78581"/>
                </a:lnTo>
                <a:lnTo>
                  <a:pt x="64294" y="57150"/>
                </a:lnTo>
                <a:lnTo>
                  <a:pt x="78581" y="35718"/>
                </a:lnTo>
                <a:lnTo>
                  <a:pt x="92869" y="21431"/>
                </a:lnTo>
                <a:lnTo>
                  <a:pt x="114300" y="7143"/>
                </a:lnTo>
                <a:lnTo>
                  <a:pt x="135731" y="0"/>
                </a:lnTo>
                <a:lnTo>
                  <a:pt x="164306" y="0"/>
                </a:lnTo>
                <a:lnTo>
                  <a:pt x="185737" y="0"/>
                </a:lnTo>
                <a:lnTo>
                  <a:pt x="200025" y="7143"/>
                </a:lnTo>
                <a:lnTo>
                  <a:pt x="214312" y="14287"/>
                </a:lnTo>
                <a:lnTo>
                  <a:pt x="221456" y="35718"/>
                </a:lnTo>
                <a:lnTo>
                  <a:pt x="221456" y="50006"/>
                </a:lnTo>
                <a:lnTo>
                  <a:pt x="228600" y="71437"/>
                </a:lnTo>
                <a:lnTo>
                  <a:pt x="221456" y="92869"/>
                </a:lnTo>
                <a:lnTo>
                  <a:pt x="221456" y="107156"/>
                </a:lnTo>
                <a:lnTo>
                  <a:pt x="214312" y="128587"/>
                </a:lnTo>
                <a:lnTo>
                  <a:pt x="207169" y="142875"/>
                </a:lnTo>
                <a:lnTo>
                  <a:pt x="207169" y="157162"/>
                </a:lnTo>
                <a:lnTo>
                  <a:pt x="200025" y="164306"/>
                </a:lnTo>
                <a:lnTo>
                  <a:pt x="200025" y="171450"/>
                </a:lnTo>
                <a:lnTo>
                  <a:pt x="200025" y="171450"/>
                </a:lnTo>
                <a:lnTo>
                  <a:pt x="192881" y="171450"/>
                </a:lnTo>
                <a:lnTo>
                  <a:pt x="192881" y="17145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3707607" y="914400"/>
            <a:ext cx="228601" cy="271464"/>
          </a:xfrm>
          <a:custGeom>
            <a:avLst/>
            <a:gdLst/>
            <a:ahLst/>
            <a:cxnLst/>
            <a:rect l="0" t="0" r="0" b="0"/>
            <a:pathLst>
              <a:path w="228601" h="271464">
                <a:moveTo>
                  <a:pt x="0" y="0"/>
                </a:moveTo>
                <a:lnTo>
                  <a:pt x="7143" y="0"/>
                </a:lnTo>
                <a:lnTo>
                  <a:pt x="7143" y="14287"/>
                </a:lnTo>
                <a:lnTo>
                  <a:pt x="14287" y="14287"/>
                </a:lnTo>
                <a:lnTo>
                  <a:pt x="21431" y="35719"/>
                </a:lnTo>
                <a:lnTo>
                  <a:pt x="35718" y="57150"/>
                </a:lnTo>
                <a:lnTo>
                  <a:pt x="42862" y="85725"/>
                </a:lnTo>
                <a:lnTo>
                  <a:pt x="57150" y="121444"/>
                </a:lnTo>
                <a:lnTo>
                  <a:pt x="71437" y="157162"/>
                </a:lnTo>
                <a:lnTo>
                  <a:pt x="92868" y="192881"/>
                </a:lnTo>
                <a:lnTo>
                  <a:pt x="114300" y="221456"/>
                </a:lnTo>
                <a:lnTo>
                  <a:pt x="142875" y="242888"/>
                </a:lnTo>
                <a:lnTo>
                  <a:pt x="164306" y="257175"/>
                </a:lnTo>
                <a:lnTo>
                  <a:pt x="185737" y="264319"/>
                </a:lnTo>
                <a:lnTo>
                  <a:pt x="207168" y="271463"/>
                </a:lnTo>
                <a:lnTo>
                  <a:pt x="228600" y="271463"/>
                </a:lnTo>
                <a:lnTo>
                  <a:pt x="228600" y="271463"/>
                </a:lnTo>
                <a:lnTo>
                  <a:pt x="228600" y="27146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3857625" y="892969"/>
            <a:ext cx="228601" cy="200026"/>
          </a:xfrm>
          <a:custGeom>
            <a:avLst/>
            <a:gdLst/>
            <a:ahLst/>
            <a:cxnLst/>
            <a:rect l="0" t="0" r="0" b="0"/>
            <a:pathLst>
              <a:path w="228601" h="200026">
                <a:moveTo>
                  <a:pt x="0" y="200025"/>
                </a:moveTo>
                <a:lnTo>
                  <a:pt x="0" y="200025"/>
                </a:lnTo>
                <a:lnTo>
                  <a:pt x="0" y="192881"/>
                </a:lnTo>
                <a:lnTo>
                  <a:pt x="0" y="185737"/>
                </a:lnTo>
                <a:lnTo>
                  <a:pt x="14288" y="171450"/>
                </a:lnTo>
                <a:lnTo>
                  <a:pt x="28575" y="150018"/>
                </a:lnTo>
                <a:lnTo>
                  <a:pt x="42863" y="128587"/>
                </a:lnTo>
                <a:lnTo>
                  <a:pt x="71438" y="107156"/>
                </a:lnTo>
                <a:lnTo>
                  <a:pt x="92869" y="78581"/>
                </a:lnTo>
                <a:lnTo>
                  <a:pt x="121444" y="50006"/>
                </a:lnTo>
                <a:lnTo>
                  <a:pt x="157163" y="28575"/>
                </a:lnTo>
                <a:lnTo>
                  <a:pt x="185738" y="14287"/>
                </a:lnTo>
                <a:lnTo>
                  <a:pt x="214313" y="7143"/>
                </a:lnTo>
                <a:lnTo>
                  <a:pt x="228600" y="0"/>
                </a:lnTo>
                <a:lnTo>
                  <a:pt x="228600"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7208045" y="1593056"/>
            <a:ext cx="435769" cy="342901"/>
          </a:xfrm>
          <a:custGeom>
            <a:avLst/>
            <a:gdLst/>
            <a:ahLst/>
            <a:cxnLst/>
            <a:rect l="0" t="0" r="0" b="0"/>
            <a:pathLst>
              <a:path w="435769" h="342901">
                <a:moveTo>
                  <a:pt x="7143" y="135732"/>
                </a:moveTo>
                <a:lnTo>
                  <a:pt x="0" y="135732"/>
                </a:lnTo>
                <a:lnTo>
                  <a:pt x="0" y="135732"/>
                </a:lnTo>
                <a:lnTo>
                  <a:pt x="0" y="135732"/>
                </a:lnTo>
                <a:lnTo>
                  <a:pt x="0" y="150019"/>
                </a:lnTo>
                <a:lnTo>
                  <a:pt x="7143" y="157163"/>
                </a:lnTo>
                <a:lnTo>
                  <a:pt x="21431" y="178594"/>
                </a:lnTo>
                <a:lnTo>
                  <a:pt x="35718" y="200025"/>
                </a:lnTo>
                <a:lnTo>
                  <a:pt x="57150" y="228600"/>
                </a:lnTo>
                <a:lnTo>
                  <a:pt x="85725" y="264319"/>
                </a:lnTo>
                <a:lnTo>
                  <a:pt x="121443" y="292894"/>
                </a:lnTo>
                <a:lnTo>
                  <a:pt x="164306" y="314325"/>
                </a:lnTo>
                <a:lnTo>
                  <a:pt x="200025" y="335757"/>
                </a:lnTo>
                <a:lnTo>
                  <a:pt x="228600" y="342900"/>
                </a:lnTo>
                <a:lnTo>
                  <a:pt x="257175" y="342900"/>
                </a:lnTo>
                <a:lnTo>
                  <a:pt x="278606" y="335757"/>
                </a:lnTo>
                <a:lnTo>
                  <a:pt x="292893" y="328613"/>
                </a:lnTo>
                <a:lnTo>
                  <a:pt x="307181" y="314325"/>
                </a:lnTo>
                <a:lnTo>
                  <a:pt x="314325" y="292894"/>
                </a:lnTo>
                <a:lnTo>
                  <a:pt x="314325" y="271463"/>
                </a:lnTo>
                <a:lnTo>
                  <a:pt x="314325" y="250032"/>
                </a:lnTo>
                <a:lnTo>
                  <a:pt x="307181" y="221457"/>
                </a:lnTo>
                <a:lnTo>
                  <a:pt x="300037" y="192882"/>
                </a:lnTo>
                <a:lnTo>
                  <a:pt x="285750" y="164307"/>
                </a:lnTo>
                <a:lnTo>
                  <a:pt x="264318" y="121444"/>
                </a:lnTo>
                <a:lnTo>
                  <a:pt x="242887" y="85725"/>
                </a:lnTo>
                <a:lnTo>
                  <a:pt x="221456" y="50007"/>
                </a:lnTo>
                <a:lnTo>
                  <a:pt x="200025" y="21432"/>
                </a:lnTo>
                <a:lnTo>
                  <a:pt x="185737" y="7144"/>
                </a:lnTo>
                <a:lnTo>
                  <a:pt x="185737" y="0"/>
                </a:lnTo>
                <a:lnTo>
                  <a:pt x="178593" y="0"/>
                </a:lnTo>
                <a:lnTo>
                  <a:pt x="185737" y="7144"/>
                </a:lnTo>
                <a:lnTo>
                  <a:pt x="185737" y="14288"/>
                </a:lnTo>
                <a:lnTo>
                  <a:pt x="200025" y="35719"/>
                </a:lnTo>
                <a:lnTo>
                  <a:pt x="221456" y="57150"/>
                </a:lnTo>
                <a:lnTo>
                  <a:pt x="242887" y="85725"/>
                </a:lnTo>
                <a:lnTo>
                  <a:pt x="271462" y="107157"/>
                </a:lnTo>
                <a:lnTo>
                  <a:pt x="300037" y="128588"/>
                </a:lnTo>
                <a:lnTo>
                  <a:pt x="335756" y="150019"/>
                </a:lnTo>
                <a:lnTo>
                  <a:pt x="364331" y="171450"/>
                </a:lnTo>
                <a:lnTo>
                  <a:pt x="392906" y="178594"/>
                </a:lnTo>
                <a:lnTo>
                  <a:pt x="414337" y="178594"/>
                </a:lnTo>
                <a:lnTo>
                  <a:pt x="428625" y="178594"/>
                </a:lnTo>
                <a:lnTo>
                  <a:pt x="435768" y="178594"/>
                </a:lnTo>
                <a:lnTo>
                  <a:pt x="435768" y="171450"/>
                </a:lnTo>
                <a:lnTo>
                  <a:pt x="435768" y="17145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7486651" y="1507331"/>
            <a:ext cx="385763" cy="250033"/>
          </a:xfrm>
          <a:custGeom>
            <a:avLst/>
            <a:gdLst/>
            <a:ahLst/>
            <a:cxnLst/>
            <a:rect l="0" t="0" r="0" b="0"/>
            <a:pathLst>
              <a:path w="385763" h="250033">
                <a:moveTo>
                  <a:pt x="0" y="50007"/>
                </a:moveTo>
                <a:lnTo>
                  <a:pt x="7144" y="57150"/>
                </a:lnTo>
                <a:lnTo>
                  <a:pt x="14287" y="71438"/>
                </a:lnTo>
                <a:lnTo>
                  <a:pt x="14287" y="78582"/>
                </a:lnTo>
                <a:lnTo>
                  <a:pt x="28575" y="100013"/>
                </a:lnTo>
                <a:lnTo>
                  <a:pt x="50006" y="121444"/>
                </a:lnTo>
                <a:lnTo>
                  <a:pt x="78581" y="150019"/>
                </a:lnTo>
                <a:lnTo>
                  <a:pt x="107156" y="171450"/>
                </a:lnTo>
                <a:lnTo>
                  <a:pt x="135731" y="192882"/>
                </a:lnTo>
                <a:lnTo>
                  <a:pt x="164306" y="214313"/>
                </a:lnTo>
                <a:lnTo>
                  <a:pt x="192881" y="228600"/>
                </a:lnTo>
                <a:lnTo>
                  <a:pt x="207169" y="242888"/>
                </a:lnTo>
                <a:lnTo>
                  <a:pt x="221456" y="242888"/>
                </a:lnTo>
                <a:lnTo>
                  <a:pt x="228600" y="250032"/>
                </a:lnTo>
                <a:lnTo>
                  <a:pt x="228600" y="242888"/>
                </a:lnTo>
                <a:lnTo>
                  <a:pt x="221456" y="235744"/>
                </a:lnTo>
                <a:lnTo>
                  <a:pt x="207169" y="221457"/>
                </a:lnTo>
                <a:lnTo>
                  <a:pt x="192881" y="200025"/>
                </a:lnTo>
                <a:lnTo>
                  <a:pt x="164306" y="171450"/>
                </a:lnTo>
                <a:lnTo>
                  <a:pt x="142875" y="135732"/>
                </a:lnTo>
                <a:lnTo>
                  <a:pt x="114300" y="100013"/>
                </a:lnTo>
                <a:lnTo>
                  <a:pt x="92869" y="71438"/>
                </a:lnTo>
                <a:lnTo>
                  <a:pt x="78581" y="42863"/>
                </a:lnTo>
                <a:lnTo>
                  <a:pt x="78581" y="28575"/>
                </a:lnTo>
                <a:lnTo>
                  <a:pt x="78581" y="14288"/>
                </a:lnTo>
                <a:lnTo>
                  <a:pt x="85725" y="7144"/>
                </a:lnTo>
                <a:lnTo>
                  <a:pt x="100012" y="0"/>
                </a:lnTo>
                <a:lnTo>
                  <a:pt x="114300" y="7144"/>
                </a:lnTo>
                <a:lnTo>
                  <a:pt x="135731" y="14288"/>
                </a:lnTo>
                <a:lnTo>
                  <a:pt x="157162" y="28575"/>
                </a:lnTo>
                <a:lnTo>
                  <a:pt x="192881" y="50007"/>
                </a:lnTo>
                <a:lnTo>
                  <a:pt x="228600" y="78582"/>
                </a:lnTo>
                <a:lnTo>
                  <a:pt x="257175" y="107157"/>
                </a:lnTo>
                <a:lnTo>
                  <a:pt x="292894" y="128588"/>
                </a:lnTo>
                <a:lnTo>
                  <a:pt x="321469" y="150019"/>
                </a:lnTo>
                <a:lnTo>
                  <a:pt x="342900" y="157163"/>
                </a:lnTo>
                <a:lnTo>
                  <a:pt x="364331" y="164307"/>
                </a:lnTo>
                <a:lnTo>
                  <a:pt x="371475" y="164307"/>
                </a:lnTo>
                <a:lnTo>
                  <a:pt x="385762" y="150019"/>
                </a:lnTo>
                <a:lnTo>
                  <a:pt x="385762" y="150019"/>
                </a:lnTo>
                <a:lnTo>
                  <a:pt x="385762" y="15001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7743826" y="1321594"/>
            <a:ext cx="285751" cy="350045"/>
          </a:xfrm>
          <a:custGeom>
            <a:avLst/>
            <a:gdLst/>
            <a:ahLst/>
            <a:cxnLst/>
            <a:rect l="0" t="0" r="0" b="0"/>
            <a:pathLst>
              <a:path w="285751" h="350045">
                <a:moveTo>
                  <a:pt x="7144" y="0"/>
                </a:moveTo>
                <a:lnTo>
                  <a:pt x="7144" y="7144"/>
                </a:lnTo>
                <a:lnTo>
                  <a:pt x="0" y="14287"/>
                </a:lnTo>
                <a:lnTo>
                  <a:pt x="0" y="21431"/>
                </a:lnTo>
                <a:lnTo>
                  <a:pt x="0" y="35719"/>
                </a:lnTo>
                <a:lnTo>
                  <a:pt x="0" y="50006"/>
                </a:lnTo>
                <a:lnTo>
                  <a:pt x="7144" y="71437"/>
                </a:lnTo>
                <a:lnTo>
                  <a:pt x="14287" y="92869"/>
                </a:lnTo>
                <a:lnTo>
                  <a:pt x="21431" y="114300"/>
                </a:lnTo>
                <a:lnTo>
                  <a:pt x="35719" y="135731"/>
                </a:lnTo>
                <a:lnTo>
                  <a:pt x="50006" y="150019"/>
                </a:lnTo>
                <a:lnTo>
                  <a:pt x="64294" y="157162"/>
                </a:lnTo>
                <a:lnTo>
                  <a:pt x="85725" y="164306"/>
                </a:lnTo>
                <a:lnTo>
                  <a:pt x="107156" y="164306"/>
                </a:lnTo>
                <a:lnTo>
                  <a:pt x="128587" y="171450"/>
                </a:lnTo>
                <a:lnTo>
                  <a:pt x="150019" y="171450"/>
                </a:lnTo>
                <a:lnTo>
                  <a:pt x="178594" y="171450"/>
                </a:lnTo>
                <a:lnTo>
                  <a:pt x="207169" y="178594"/>
                </a:lnTo>
                <a:lnTo>
                  <a:pt x="228600" y="185737"/>
                </a:lnTo>
                <a:lnTo>
                  <a:pt x="250031" y="192881"/>
                </a:lnTo>
                <a:lnTo>
                  <a:pt x="264319" y="207169"/>
                </a:lnTo>
                <a:lnTo>
                  <a:pt x="278606" y="221456"/>
                </a:lnTo>
                <a:lnTo>
                  <a:pt x="285750" y="242887"/>
                </a:lnTo>
                <a:lnTo>
                  <a:pt x="285750" y="264319"/>
                </a:lnTo>
                <a:lnTo>
                  <a:pt x="285750" y="278606"/>
                </a:lnTo>
                <a:lnTo>
                  <a:pt x="278606" y="300037"/>
                </a:lnTo>
                <a:lnTo>
                  <a:pt x="271462" y="314325"/>
                </a:lnTo>
                <a:lnTo>
                  <a:pt x="264319" y="328612"/>
                </a:lnTo>
                <a:lnTo>
                  <a:pt x="250031" y="342900"/>
                </a:lnTo>
                <a:lnTo>
                  <a:pt x="235744" y="350044"/>
                </a:lnTo>
                <a:lnTo>
                  <a:pt x="228600" y="350044"/>
                </a:lnTo>
                <a:lnTo>
                  <a:pt x="214312" y="350044"/>
                </a:lnTo>
                <a:lnTo>
                  <a:pt x="214312" y="35004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7936707" y="1185863"/>
            <a:ext cx="278607" cy="342901"/>
          </a:xfrm>
          <a:custGeom>
            <a:avLst/>
            <a:gdLst/>
            <a:ahLst/>
            <a:cxnLst/>
            <a:rect l="0" t="0" r="0" b="0"/>
            <a:pathLst>
              <a:path w="278607" h="342901">
                <a:moveTo>
                  <a:pt x="21431" y="21431"/>
                </a:moveTo>
                <a:lnTo>
                  <a:pt x="21431" y="14287"/>
                </a:lnTo>
                <a:lnTo>
                  <a:pt x="14288" y="7143"/>
                </a:lnTo>
                <a:lnTo>
                  <a:pt x="14288" y="7143"/>
                </a:lnTo>
                <a:lnTo>
                  <a:pt x="7144" y="0"/>
                </a:lnTo>
                <a:lnTo>
                  <a:pt x="7144" y="0"/>
                </a:lnTo>
                <a:lnTo>
                  <a:pt x="0" y="7143"/>
                </a:lnTo>
                <a:lnTo>
                  <a:pt x="0" y="21431"/>
                </a:lnTo>
                <a:lnTo>
                  <a:pt x="7144" y="50006"/>
                </a:lnTo>
                <a:lnTo>
                  <a:pt x="7144" y="85725"/>
                </a:lnTo>
                <a:lnTo>
                  <a:pt x="21431" y="128587"/>
                </a:lnTo>
                <a:lnTo>
                  <a:pt x="35719" y="178593"/>
                </a:lnTo>
                <a:lnTo>
                  <a:pt x="64294" y="221456"/>
                </a:lnTo>
                <a:lnTo>
                  <a:pt x="85725" y="271462"/>
                </a:lnTo>
                <a:lnTo>
                  <a:pt x="114300" y="300037"/>
                </a:lnTo>
                <a:lnTo>
                  <a:pt x="142875" y="328612"/>
                </a:lnTo>
                <a:lnTo>
                  <a:pt x="164306" y="335756"/>
                </a:lnTo>
                <a:lnTo>
                  <a:pt x="178594" y="342900"/>
                </a:lnTo>
                <a:lnTo>
                  <a:pt x="192881" y="342900"/>
                </a:lnTo>
                <a:lnTo>
                  <a:pt x="200025" y="328612"/>
                </a:lnTo>
                <a:lnTo>
                  <a:pt x="207169" y="321468"/>
                </a:lnTo>
                <a:lnTo>
                  <a:pt x="207169" y="307181"/>
                </a:lnTo>
                <a:lnTo>
                  <a:pt x="207169" y="292893"/>
                </a:lnTo>
                <a:lnTo>
                  <a:pt x="207169" y="278606"/>
                </a:lnTo>
                <a:lnTo>
                  <a:pt x="192881" y="257175"/>
                </a:lnTo>
                <a:lnTo>
                  <a:pt x="178594" y="235743"/>
                </a:lnTo>
                <a:lnTo>
                  <a:pt x="157163" y="207168"/>
                </a:lnTo>
                <a:lnTo>
                  <a:pt x="135731" y="178593"/>
                </a:lnTo>
                <a:lnTo>
                  <a:pt x="114300" y="142875"/>
                </a:lnTo>
                <a:lnTo>
                  <a:pt x="92869" y="121443"/>
                </a:lnTo>
                <a:lnTo>
                  <a:pt x="78581" y="107156"/>
                </a:lnTo>
                <a:lnTo>
                  <a:pt x="71438" y="100012"/>
                </a:lnTo>
                <a:lnTo>
                  <a:pt x="71438" y="100012"/>
                </a:lnTo>
                <a:lnTo>
                  <a:pt x="71438" y="100012"/>
                </a:lnTo>
                <a:lnTo>
                  <a:pt x="78581" y="114300"/>
                </a:lnTo>
                <a:lnTo>
                  <a:pt x="85725" y="128587"/>
                </a:lnTo>
                <a:lnTo>
                  <a:pt x="107156" y="142875"/>
                </a:lnTo>
                <a:lnTo>
                  <a:pt x="128588" y="164306"/>
                </a:lnTo>
                <a:lnTo>
                  <a:pt x="150019" y="178593"/>
                </a:lnTo>
                <a:lnTo>
                  <a:pt x="178594" y="200025"/>
                </a:lnTo>
                <a:lnTo>
                  <a:pt x="200025" y="207168"/>
                </a:lnTo>
                <a:lnTo>
                  <a:pt x="221456" y="214312"/>
                </a:lnTo>
                <a:lnTo>
                  <a:pt x="242888" y="221456"/>
                </a:lnTo>
                <a:lnTo>
                  <a:pt x="264319" y="221456"/>
                </a:lnTo>
                <a:lnTo>
                  <a:pt x="278606" y="214312"/>
                </a:lnTo>
                <a:lnTo>
                  <a:pt x="278606" y="214312"/>
                </a:lnTo>
                <a:lnTo>
                  <a:pt x="278606" y="21431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8136732" y="957262"/>
            <a:ext cx="300039" cy="400052"/>
          </a:xfrm>
          <a:custGeom>
            <a:avLst/>
            <a:gdLst/>
            <a:ahLst/>
            <a:cxnLst/>
            <a:rect l="0" t="0" r="0" b="0"/>
            <a:pathLst>
              <a:path w="300039" h="400052">
                <a:moveTo>
                  <a:pt x="0" y="0"/>
                </a:moveTo>
                <a:lnTo>
                  <a:pt x="0" y="0"/>
                </a:lnTo>
                <a:lnTo>
                  <a:pt x="0" y="0"/>
                </a:lnTo>
                <a:lnTo>
                  <a:pt x="0" y="7144"/>
                </a:lnTo>
                <a:lnTo>
                  <a:pt x="0" y="14288"/>
                </a:lnTo>
                <a:lnTo>
                  <a:pt x="0" y="28575"/>
                </a:lnTo>
                <a:lnTo>
                  <a:pt x="0" y="50007"/>
                </a:lnTo>
                <a:lnTo>
                  <a:pt x="0" y="78582"/>
                </a:lnTo>
                <a:lnTo>
                  <a:pt x="7144" y="107157"/>
                </a:lnTo>
                <a:lnTo>
                  <a:pt x="14288" y="142875"/>
                </a:lnTo>
                <a:lnTo>
                  <a:pt x="28575" y="178594"/>
                </a:lnTo>
                <a:lnTo>
                  <a:pt x="50006" y="221457"/>
                </a:lnTo>
                <a:lnTo>
                  <a:pt x="71438" y="257176"/>
                </a:lnTo>
                <a:lnTo>
                  <a:pt x="100013" y="292894"/>
                </a:lnTo>
                <a:lnTo>
                  <a:pt x="128588" y="328613"/>
                </a:lnTo>
                <a:lnTo>
                  <a:pt x="164306" y="357188"/>
                </a:lnTo>
                <a:lnTo>
                  <a:pt x="192881" y="371476"/>
                </a:lnTo>
                <a:lnTo>
                  <a:pt x="221456" y="385763"/>
                </a:lnTo>
                <a:lnTo>
                  <a:pt x="242888" y="392907"/>
                </a:lnTo>
                <a:lnTo>
                  <a:pt x="264319" y="392907"/>
                </a:lnTo>
                <a:lnTo>
                  <a:pt x="278606" y="392907"/>
                </a:lnTo>
                <a:lnTo>
                  <a:pt x="292894" y="392907"/>
                </a:lnTo>
                <a:lnTo>
                  <a:pt x="300038" y="400051"/>
                </a:lnTo>
                <a:lnTo>
                  <a:pt x="300038" y="400051"/>
                </a:lnTo>
                <a:lnTo>
                  <a:pt x="300038" y="40005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8243888" y="942975"/>
            <a:ext cx="421483" cy="378620"/>
          </a:xfrm>
          <a:custGeom>
            <a:avLst/>
            <a:gdLst/>
            <a:ahLst/>
            <a:cxnLst/>
            <a:rect l="0" t="0" r="0" b="0"/>
            <a:pathLst>
              <a:path w="421483" h="378620">
                <a:moveTo>
                  <a:pt x="0" y="378619"/>
                </a:moveTo>
                <a:lnTo>
                  <a:pt x="0" y="378619"/>
                </a:lnTo>
                <a:lnTo>
                  <a:pt x="0" y="378619"/>
                </a:lnTo>
                <a:lnTo>
                  <a:pt x="0" y="378619"/>
                </a:lnTo>
                <a:lnTo>
                  <a:pt x="0" y="371475"/>
                </a:lnTo>
                <a:lnTo>
                  <a:pt x="7144" y="371475"/>
                </a:lnTo>
                <a:lnTo>
                  <a:pt x="14288" y="357188"/>
                </a:lnTo>
                <a:lnTo>
                  <a:pt x="28575" y="342900"/>
                </a:lnTo>
                <a:lnTo>
                  <a:pt x="35719" y="321469"/>
                </a:lnTo>
                <a:lnTo>
                  <a:pt x="50007" y="300038"/>
                </a:lnTo>
                <a:lnTo>
                  <a:pt x="71438" y="278606"/>
                </a:lnTo>
                <a:lnTo>
                  <a:pt x="85725" y="242888"/>
                </a:lnTo>
                <a:lnTo>
                  <a:pt x="107157" y="214313"/>
                </a:lnTo>
                <a:lnTo>
                  <a:pt x="121444" y="178594"/>
                </a:lnTo>
                <a:lnTo>
                  <a:pt x="135732" y="150019"/>
                </a:lnTo>
                <a:lnTo>
                  <a:pt x="150019" y="121444"/>
                </a:lnTo>
                <a:lnTo>
                  <a:pt x="157163" y="92869"/>
                </a:lnTo>
                <a:lnTo>
                  <a:pt x="157163" y="71437"/>
                </a:lnTo>
                <a:lnTo>
                  <a:pt x="157163" y="42862"/>
                </a:lnTo>
                <a:lnTo>
                  <a:pt x="150019" y="21431"/>
                </a:lnTo>
                <a:lnTo>
                  <a:pt x="150019" y="7144"/>
                </a:lnTo>
                <a:lnTo>
                  <a:pt x="142875" y="0"/>
                </a:lnTo>
                <a:lnTo>
                  <a:pt x="142875" y="0"/>
                </a:lnTo>
                <a:lnTo>
                  <a:pt x="135732" y="0"/>
                </a:lnTo>
                <a:lnTo>
                  <a:pt x="135732" y="14287"/>
                </a:lnTo>
                <a:lnTo>
                  <a:pt x="135732" y="28575"/>
                </a:lnTo>
                <a:lnTo>
                  <a:pt x="142875" y="57150"/>
                </a:lnTo>
                <a:lnTo>
                  <a:pt x="150019" y="78581"/>
                </a:lnTo>
                <a:lnTo>
                  <a:pt x="164307" y="114300"/>
                </a:lnTo>
                <a:lnTo>
                  <a:pt x="178594" y="142875"/>
                </a:lnTo>
                <a:lnTo>
                  <a:pt x="207169" y="178594"/>
                </a:lnTo>
                <a:lnTo>
                  <a:pt x="235744" y="214313"/>
                </a:lnTo>
                <a:lnTo>
                  <a:pt x="264319" y="242888"/>
                </a:lnTo>
                <a:lnTo>
                  <a:pt x="300038" y="264319"/>
                </a:lnTo>
                <a:lnTo>
                  <a:pt x="328613" y="271463"/>
                </a:lnTo>
                <a:lnTo>
                  <a:pt x="357188" y="271463"/>
                </a:lnTo>
                <a:lnTo>
                  <a:pt x="378619" y="257175"/>
                </a:lnTo>
                <a:lnTo>
                  <a:pt x="392907" y="242888"/>
                </a:lnTo>
                <a:lnTo>
                  <a:pt x="407194" y="221456"/>
                </a:lnTo>
                <a:lnTo>
                  <a:pt x="414338" y="192881"/>
                </a:lnTo>
                <a:lnTo>
                  <a:pt x="421482" y="164306"/>
                </a:lnTo>
                <a:lnTo>
                  <a:pt x="421482" y="128587"/>
                </a:lnTo>
                <a:lnTo>
                  <a:pt x="421482" y="92869"/>
                </a:lnTo>
                <a:lnTo>
                  <a:pt x="414338" y="50006"/>
                </a:lnTo>
                <a:lnTo>
                  <a:pt x="407194" y="21431"/>
                </a:lnTo>
                <a:lnTo>
                  <a:pt x="407194" y="0"/>
                </a:lnTo>
                <a:lnTo>
                  <a:pt x="407194"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7886701" y="2400300"/>
            <a:ext cx="300038" cy="292895"/>
          </a:xfrm>
          <a:custGeom>
            <a:avLst/>
            <a:gdLst/>
            <a:ahLst/>
            <a:cxnLst/>
            <a:rect l="0" t="0" r="0" b="0"/>
            <a:pathLst>
              <a:path w="300038" h="292895">
                <a:moveTo>
                  <a:pt x="0" y="71438"/>
                </a:moveTo>
                <a:lnTo>
                  <a:pt x="0" y="85725"/>
                </a:lnTo>
                <a:lnTo>
                  <a:pt x="0" y="100013"/>
                </a:lnTo>
                <a:lnTo>
                  <a:pt x="7144" y="107156"/>
                </a:lnTo>
                <a:lnTo>
                  <a:pt x="7144" y="135731"/>
                </a:lnTo>
                <a:lnTo>
                  <a:pt x="28575" y="164306"/>
                </a:lnTo>
                <a:lnTo>
                  <a:pt x="42862" y="185738"/>
                </a:lnTo>
                <a:lnTo>
                  <a:pt x="71437" y="214313"/>
                </a:lnTo>
                <a:lnTo>
                  <a:pt x="107156" y="242888"/>
                </a:lnTo>
                <a:lnTo>
                  <a:pt x="135731" y="264319"/>
                </a:lnTo>
                <a:lnTo>
                  <a:pt x="171450" y="285750"/>
                </a:lnTo>
                <a:lnTo>
                  <a:pt x="200025" y="292894"/>
                </a:lnTo>
                <a:lnTo>
                  <a:pt x="221456" y="292894"/>
                </a:lnTo>
                <a:lnTo>
                  <a:pt x="242887" y="292894"/>
                </a:lnTo>
                <a:lnTo>
                  <a:pt x="257175" y="285750"/>
                </a:lnTo>
                <a:lnTo>
                  <a:pt x="257175" y="278606"/>
                </a:lnTo>
                <a:lnTo>
                  <a:pt x="257175" y="264319"/>
                </a:lnTo>
                <a:lnTo>
                  <a:pt x="257175" y="242888"/>
                </a:lnTo>
                <a:lnTo>
                  <a:pt x="250031" y="221456"/>
                </a:lnTo>
                <a:lnTo>
                  <a:pt x="235744" y="192881"/>
                </a:lnTo>
                <a:lnTo>
                  <a:pt x="221456" y="164306"/>
                </a:lnTo>
                <a:lnTo>
                  <a:pt x="200025" y="128588"/>
                </a:lnTo>
                <a:lnTo>
                  <a:pt x="185737" y="92869"/>
                </a:lnTo>
                <a:lnTo>
                  <a:pt x="164306" y="57150"/>
                </a:lnTo>
                <a:lnTo>
                  <a:pt x="150019" y="35719"/>
                </a:lnTo>
                <a:lnTo>
                  <a:pt x="142875" y="14288"/>
                </a:lnTo>
                <a:lnTo>
                  <a:pt x="135731" y="7144"/>
                </a:lnTo>
                <a:lnTo>
                  <a:pt x="142875" y="0"/>
                </a:lnTo>
                <a:lnTo>
                  <a:pt x="150019" y="0"/>
                </a:lnTo>
                <a:lnTo>
                  <a:pt x="150019" y="7144"/>
                </a:lnTo>
                <a:lnTo>
                  <a:pt x="164306" y="21431"/>
                </a:lnTo>
                <a:lnTo>
                  <a:pt x="178594" y="35719"/>
                </a:lnTo>
                <a:lnTo>
                  <a:pt x="200025" y="50006"/>
                </a:lnTo>
                <a:lnTo>
                  <a:pt x="221456" y="64294"/>
                </a:lnTo>
                <a:lnTo>
                  <a:pt x="242887" y="78581"/>
                </a:lnTo>
                <a:lnTo>
                  <a:pt x="264319" y="92869"/>
                </a:lnTo>
                <a:lnTo>
                  <a:pt x="285750" y="100013"/>
                </a:lnTo>
                <a:lnTo>
                  <a:pt x="300037" y="107156"/>
                </a:lnTo>
                <a:lnTo>
                  <a:pt x="300037" y="107156"/>
                </a:lnTo>
                <a:lnTo>
                  <a:pt x="300037" y="10715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8086726" y="2235994"/>
            <a:ext cx="250032" cy="242888"/>
          </a:xfrm>
          <a:custGeom>
            <a:avLst/>
            <a:gdLst/>
            <a:ahLst/>
            <a:cxnLst/>
            <a:rect l="0" t="0" r="0" b="0"/>
            <a:pathLst>
              <a:path w="250032" h="242888">
                <a:moveTo>
                  <a:pt x="0" y="64294"/>
                </a:moveTo>
                <a:lnTo>
                  <a:pt x="0" y="64294"/>
                </a:lnTo>
                <a:lnTo>
                  <a:pt x="0" y="71437"/>
                </a:lnTo>
                <a:lnTo>
                  <a:pt x="7144" y="78581"/>
                </a:lnTo>
                <a:lnTo>
                  <a:pt x="14287" y="100012"/>
                </a:lnTo>
                <a:lnTo>
                  <a:pt x="35719" y="121444"/>
                </a:lnTo>
                <a:lnTo>
                  <a:pt x="57150" y="150019"/>
                </a:lnTo>
                <a:lnTo>
                  <a:pt x="78581" y="171450"/>
                </a:lnTo>
                <a:lnTo>
                  <a:pt x="107156" y="200025"/>
                </a:lnTo>
                <a:lnTo>
                  <a:pt x="135731" y="214312"/>
                </a:lnTo>
                <a:lnTo>
                  <a:pt x="157162" y="228600"/>
                </a:lnTo>
                <a:lnTo>
                  <a:pt x="171450" y="235744"/>
                </a:lnTo>
                <a:lnTo>
                  <a:pt x="185737" y="242887"/>
                </a:lnTo>
                <a:lnTo>
                  <a:pt x="185737" y="235744"/>
                </a:lnTo>
                <a:lnTo>
                  <a:pt x="185737" y="228600"/>
                </a:lnTo>
                <a:lnTo>
                  <a:pt x="178594" y="207169"/>
                </a:lnTo>
                <a:lnTo>
                  <a:pt x="164306" y="185737"/>
                </a:lnTo>
                <a:lnTo>
                  <a:pt x="142875" y="157162"/>
                </a:lnTo>
                <a:lnTo>
                  <a:pt x="121444" y="121444"/>
                </a:lnTo>
                <a:lnTo>
                  <a:pt x="100012" y="85725"/>
                </a:lnTo>
                <a:lnTo>
                  <a:pt x="78581" y="57150"/>
                </a:lnTo>
                <a:lnTo>
                  <a:pt x="64294" y="28575"/>
                </a:lnTo>
                <a:lnTo>
                  <a:pt x="57150" y="7144"/>
                </a:lnTo>
                <a:lnTo>
                  <a:pt x="57150" y="0"/>
                </a:lnTo>
                <a:lnTo>
                  <a:pt x="57150" y="0"/>
                </a:lnTo>
                <a:lnTo>
                  <a:pt x="71437" y="0"/>
                </a:lnTo>
                <a:lnTo>
                  <a:pt x="85725" y="14287"/>
                </a:lnTo>
                <a:lnTo>
                  <a:pt x="100012" y="28575"/>
                </a:lnTo>
                <a:lnTo>
                  <a:pt x="121444" y="42862"/>
                </a:lnTo>
                <a:lnTo>
                  <a:pt x="142875" y="64294"/>
                </a:lnTo>
                <a:lnTo>
                  <a:pt x="164306" y="85725"/>
                </a:lnTo>
                <a:lnTo>
                  <a:pt x="192881" y="100012"/>
                </a:lnTo>
                <a:lnTo>
                  <a:pt x="214312" y="114300"/>
                </a:lnTo>
                <a:lnTo>
                  <a:pt x="228600" y="121444"/>
                </a:lnTo>
                <a:lnTo>
                  <a:pt x="242887" y="128587"/>
                </a:lnTo>
                <a:lnTo>
                  <a:pt x="250031" y="128587"/>
                </a:lnTo>
                <a:lnTo>
                  <a:pt x="250031" y="12858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8201026" y="2071688"/>
            <a:ext cx="214313" cy="221457"/>
          </a:xfrm>
          <a:custGeom>
            <a:avLst/>
            <a:gdLst/>
            <a:ahLst/>
            <a:cxnLst/>
            <a:rect l="0" t="0" r="0" b="0"/>
            <a:pathLst>
              <a:path w="214313" h="221457">
                <a:moveTo>
                  <a:pt x="0" y="0"/>
                </a:moveTo>
                <a:lnTo>
                  <a:pt x="0" y="0"/>
                </a:lnTo>
                <a:lnTo>
                  <a:pt x="0" y="0"/>
                </a:lnTo>
                <a:lnTo>
                  <a:pt x="0" y="0"/>
                </a:lnTo>
                <a:lnTo>
                  <a:pt x="0" y="7143"/>
                </a:lnTo>
                <a:lnTo>
                  <a:pt x="0" y="14287"/>
                </a:lnTo>
                <a:lnTo>
                  <a:pt x="7144" y="28575"/>
                </a:lnTo>
                <a:lnTo>
                  <a:pt x="21431" y="35718"/>
                </a:lnTo>
                <a:lnTo>
                  <a:pt x="35719" y="42862"/>
                </a:lnTo>
                <a:lnTo>
                  <a:pt x="50006" y="50006"/>
                </a:lnTo>
                <a:lnTo>
                  <a:pt x="71437" y="57150"/>
                </a:lnTo>
                <a:lnTo>
                  <a:pt x="100012" y="57150"/>
                </a:lnTo>
                <a:lnTo>
                  <a:pt x="121444" y="64293"/>
                </a:lnTo>
                <a:lnTo>
                  <a:pt x="142875" y="71437"/>
                </a:lnTo>
                <a:lnTo>
                  <a:pt x="164306" y="78581"/>
                </a:lnTo>
                <a:lnTo>
                  <a:pt x="178594" y="85725"/>
                </a:lnTo>
                <a:lnTo>
                  <a:pt x="192881" y="100012"/>
                </a:lnTo>
                <a:lnTo>
                  <a:pt x="200025" y="114300"/>
                </a:lnTo>
                <a:lnTo>
                  <a:pt x="207169" y="135731"/>
                </a:lnTo>
                <a:lnTo>
                  <a:pt x="214312" y="150018"/>
                </a:lnTo>
                <a:lnTo>
                  <a:pt x="214312" y="171450"/>
                </a:lnTo>
                <a:lnTo>
                  <a:pt x="214312" y="192881"/>
                </a:lnTo>
                <a:lnTo>
                  <a:pt x="207169" y="207168"/>
                </a:lnTo>
                <a:lnTo>
                  <a:pt x="207169" y="214312"/>
                </a:lnTo>
                <a:lnTo>
                  <a:pt x="200025" y="221456"/>
                </a:lnTo>
                <a:lnTo>
                  <a:pt x="192881" y="221456"/>
                </a:lnTo>
                <a:lnTo>
                  <a:pt x="192881" y="22145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8301038" y="1857375"/>
            <a:ext cx="221458" cy="207170"/>
          </a:xfrm>
          <a:custGeom>
            <a:avLst/>
            <a:gdLst/>
            <a:ahLst/>
            <a:cxnLst/>
            <a:rect l="0" t="0" r="0" b="0"/>
            <a:pathLst>
              <a:path w="221458" h="207170">
                <a:moveTo>
                  <a:pt x="0" y="0"/>
                </a:moveTo>
                <a:lnTo>
                  <a:pt x="0" y="7144"/>
                </a:lnTo>
                <a:lnTo>
                  <a:pt x="0" y="21431"/>
                </a:lnTo>
                <a:lnTo>
                  <a:pt x="0" y="28575"/>
                </a:lnTo>
                <a:lnTo>
                  <a:pt x="0" y="42863"/>
                </a:lnTo>
                <a:lnTo>
                  <a:pt x="7144" y="71438"/>
                </a:lnTo>
                <a:lnTo>
                  <a:pt x="21432" y="100013"/>
                </a:lnTo>
                <a:lnTo>
                  <a:pt x="35719" y="121444"/>
                </a:lnTo>
                <a:lnTo>
                  <a:pt x="57150" y="142875"/>
                </a:lnTo>
                <a:lnTo>
                  <a:pt x="78582" y="164306"/>
                </a:lnTo>
                <a:lnTo>
                  <a:pt x="100013" y="185738"/>
                </a:lnTo>
                <a:lnTo>
                  <a:pt x="128588" y="192881"/>
                </a:lnTo>
                <a:lnTo>
                  <a:pt x="150019" y="200025"/>
                </a:lnTo>
                <a:lnTo>
                  <a:pt x="164307" y="207169"/>
                </a:lnTo>
                <a:lnTo>
                  <a:pt x="178594" y="200025"/>
                </a:lnTo>
                <a:lnTo>
                  <a:pt x="185738" y="200025"/>
                </a:lnTo>
                <a:lnTo>
                  <a:pt x="185738" y="192881"/>
                </a:lnTo>
                <a:lnTo>
                  <a:pt x="185738" y="178594"/>
                </a:lnTo>
                <a:lnTo>
                  <a:pt x="171450" y="164306"/>
                </a:lnTo>
                <a:lnTo>
                  <a:pt x="157163" y="142875"/>
                </a:lnTo>
                <a:lnTo>
                  <a:pt x="135732" y="121444"/>
                </a:lnTo>
                <a:lnTo>
                  <a:pt x="107157" y="92869"/>
                </a:lnTo>
                <a:lnTo>
                  <a:pt x="78582" y="64294"/>
                </a:lnTo>
                <a:lnTo>
                  <a:pt x="50007" y="42863"/>
                </a:lnTo>
                <a:lnTo>
                  <a:pt x="35719" y="28575"/>
                </a:lnTo>
                <a:lnTo>
                  <a:pt x="21432" y="14288"/>
                </a:lnTo>
                <a:lnTo>
                  <a:pt x="21432" y="14288"/>
                </a:lnTo>
                <a:lnTo>
                  <a:pt x="28575" y="28575"/>
                </a:lnTo>
                <a:lnTo>
                  <a:pt x="42863" y="35719"/>
                </a:lnTo>
                <a:lnTo>
                  <a:pt x="57150" y="50006"/>
                </a:lnTo>
                <a:lnTo>
                  <a:pt x="78582" y="71438"/>
                </a:lnTo>
                <a:lnTo>
                  <a:pt x="107157" y="85725"/>
                </a:lnTo>
                <a:lnTo>
                  <a:pt x="128588" y="100013"/>
                </a:lnTo>
                <a:lnTo>
                  <a:pt x="157163" y="107156"/>
                </a:lnTo>
                <a:lnTo>
                  <a:pt x="178594" y="114300"/>
                </a:lnTo>
                <a:lnTo>
                  <a:pt x="200025" y="114300"/>
                </a:lnTo>
                <a:lnTo>
                  <a:pt x="214313" y="107156"/>
                </a:lnTo>
                <a:lnTo>
                  <a:pt x="221457" y="107156"/>
                </a:lnTo>
                <a:lnTo>
                  <a:pt x="221457" y="10715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8393907" y="1743075"/>
            <a:ext cx="221457" cy="171451"/>
          </a:xfrm>
          <a:custGeom>
            <a:avLst/>
            <a:gdLst/>
            <a:ahLst/>
            <a:cxnLst/>
            <a:rect l="0" t="0" r="0" b="0"/>
            <a:pathLst>
              <a:path w="221457" h="171451">
                <a:moveTo>
                  <a:pt x="0" y="57150"/>
                </a:moveTo>
                <a:lnTo>
                  <a:pt x="7144" y="64294"/>
                </a:lnTo>
                <a:lnTo>
                  <a:pt x="14288" y="85725"/>
                </a:lnTo>
                <a:lnTo>
                  <a:pt x="21431" y="85725"/>
                </a:lnTo>
                <a:lnTo>
                  <a:pt x="35719" y="107156"/>
                </a:lnTo>
                <a:lnTo>
                  <a:pt x="57150" y="128588"/>
                </a:lnTo>
                <a:lnTo>
                  <a:pt x="78581" y="150019"/>
                </a:lnTo>
                <a:lnTo>
                  <a:pt x="100013" y="164306"/>
                </a:lnTo>
                <a:lnTo>
                  <a:pt x="121444" y="171450"/>
                </a:lnTo>
                <a:lnTo>
                  <a:pt x="135731" y="171450"/>
                </a:lnTo>
                <a:lnTo>
                  <a:pt x="150019" y="171450"/>
                </a:lnTo>
                <a:lnTo>
                  <a:pt x="157163" y="164306"/>
                </a:lnTo>
                <a:lnTo>
                  <a:pt x="150019" y="150019"/>
                </a:lnTo>
                <a:lnTo>
                  <a:pt x="142875" y="135731"/>
                </a:lnTo>
                <a:lnTo>
                  <a:pt x="135731" y="114300"/>
                </a:lnTo>
                <a:lnTo>
                  <a:pt x="114300" y="85725"/>
                </a:lnTo>
                <a:lnTo>
                  <a:pt x="92869" y="64294"/>
                </a:lnTo>
                <a:lnTo>
                  <a:pt x="64294" y="35719"/>
                </a:lnTo>
                <a:lnTo>
                  <a:pt x="42863" y="21431"/>
                </a:lnTo>
                <a:lnTo>
                  <a:pt x="21431" y="7144"/>
                </a:lnTo>
                <a:lnTo>
                  <a:pt x="14288" y="0"/>
                </a:lnTo>
                <a:lnTo>
                  <a:pt x="14288" y="7144"/>
                </a:lnTo>
                <a:lnTo>
                  <a:pt x="21431" y="14288"/>
                </a:lnTo>
                <a:lnTo>
                  <a:pt x="35719" y="21431"/>
                </a:lnTo>
                <a:lnTo>
                  <a:pt x="50006" y="35719"/>
                </a:lnTo>
                <a:lnTo>
                  <a:pt x="71438" y="50006"/>
                </a:lnTo>
                <a:lnTo>
                  <a:pt x="92869" y="64294"/>
                </a:lnTo>
                <a:lnTo>
                  <a:pt x="114300" y="78581"/>
                </a:lnTo>
                <a:lnTo>
                  <a:pt x="135731" y="85725"/>
                </a:lnTo>
                <a:lnTo>
                  <a:pt x="157163" y="85725"/>
                </a:lnTo>
                <a:lnTo>
                  <a:pt x="178594" y="85725"/>
                </a:lnTo>
                <a:lnTo>
                  <a:pt x="192881" y="78581"/>
                </a:lnTo>
                <a:lnTo>
                  <a:pt x="207169" y="64294"/>
                </a:lnTo>
                <a:lnTo>
                  <a:pt x="214313" y="50006"/>
                </a:lnTo>
                <a:lnTo>
                  <a:pt x="214313" y="35719"/>
                </a:lnTo>
                <a:lnTo>
                  <a:pt x="221456" y="28575"/>
                </a:lnTo>
                <a:lnTo>
                  <a:pt x="221456" y="2857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8515351" y="1621631"/>
            <a:ext cx="185738" cy="121445"/>
          </a:xfrm>
          <a:custGeom>
            <a:avLst/>
            <a:gdLst/>
            <a:ahLst/>
            <a:cxnLst/>
            <a:rect l="0" t="0" r="0" b="0"/>
            <a:pathLst>
              <a:path w="185738" h="121445">
                <a:moveTo>
                  <a:pt x="0" y="0"/>
                </a:moveTo>
                <a:lnTo>
                  <a:pt x="0" y="0"/>
                </a:lnTo>
                <a:lnTo>
                  <a:pt x="7144" y="0"/>
                </a:lnTo>
                <a:lnTo>
                  <a:pt x="7144" y="7144"/>
                </a:lnTo>
                <a:lnTo>
                  <a:pt x="21431" y="14288"/>
                </a:lnTo>
                <a:lnTo>
                  <a:pt x="28575" y="28575"/>
                </a:lnTo>
                <a:lnTo>
                  <a:pt x="57150" y="50007"/>
                </a:lnTo>
                <a:lnTo>
                  <a:pt x="71437" y="64294"/>
                </a:lnTo>
                <a:lnTo>
                  <a:pt x="92869" y="78582"/>
                </a:lnTo>
                <a:lnTo>
                  <a:pt x="121444" y="92869"/>
                </a:lnTo>
                <a:lnTo>
                  <a:pt x="142875" y="107157"/>
                </a:lnTo>
                <a:lnTo>
                  <a:pt x="164306" y="114300"/>
                </a:lnTo>
                <a:lnTo>
                  <a:pt x="171450" y="114300"/>
                </a:lnTo>
                <a:lnTo>
                  <a:pt x="185737" y="121444"/>
                </a:lnTo>
                <a:lnTo>
                  <a:pt x="185737" y="114300"/>
                </a:lnTo>
                <a:lnTo>
                  <a:pt x="185737" y="11430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8429626" y="1464469"/>
            <a:ext cx="21432" cy="1"/>
          </a:xfrm>
          <a:custGeom>
            <a:avLst/>
            <a:gdLst/>
            <a:ahLst/>
            <a:cxnLst/>
            <a:rect l="0" t="0" r="0" b="0"/>
            <a:pathLst>
              <a:path w="21432" h="1">
                <a:moveTo>
                  <a:pt x="21431" y="0"/>
                </a:moveTo>
                <a:lnTo>
                  <a:pt x="14287" y="0"/>
                </a:lnTo>
                <a:lnTo>
                  <a:pt x="7144" y="0"/>
                </a:lnTo>
                <a:lnTo>
                  <a:pt x="7144" y="0"/>
                </a:lnTo>
                <a:lnTo>
                  <a:pt x="0" y="0"/>
                </a:lnTo>
                <a:lnTo>
                  <a:pt x="0" y="0"/>
                </a:lnTo>
                <a:lnTo>
                  <a:pt x="0" y="0"/>
                </a:lnTo>
                <a:lnTo>
                  <a:pt x="0"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8572501" y="1428750"/>
            <a:ext cx="178595" cy="192882"/>
          </a:xfrm>
          <a:custGeom>
            <a:avLst/>
            <a:gdLst/>
            <a:ahLst/>
            <a:cxnLst/>
            <a:rect l="0" t="0" r="0" b="0"/>
            <a:pathLst>
              <a:path w="178595" h="192882">
                <a:moveTo>
                  <a:pt x="0" y="0"/>
                </a:moveTo>
                <a:lnTo>
                  <a:pt x="0" y="0"/>
                </a:lnTo>
                <a:lnTo>
                  <a:pt x="7144" y="21431"/>
                </a:lnTo>
                <a:lnTo>
                  <a:pt x="14287" y="28575"/>
                </a:lnTo>
                <a:lnTo>
                  <a:pt x="28575" y="50006"/>
                </a:lnTo>
                <a:lnTo>
                  <a:pt x="50006" y="78581"/>
                </a:lnTo>
                <a:lnTo>
                  <a:pt x="71437" y="107156"/>
                </a:lnTo>
                <a:lnTo>
                  <a:pt x="92869" y="135731"/>
                </a:lnTo>
                <a:lnTo>
                  <a:pt x="114300" y="157163"/>
                </a:lnTo>
                <a:lnTo>
                  <a:pt x="135731" y="171450"/>
                </a:lnTo>
                <a:lnTo>
                  <a:pt x="150019" y="185738"/>
                </a:lnTo>
                <a:lnTo>
                  <a:pt x="164306" y="192881"/>
                </a:lnTo>
                <a:lnTo>
                  <a:pt x="171450" y="192881"/>
                </a:lnTo>
                <a:lnTo>
                  <a:pt x="178594" y="192881"/>
                </a:lnTo>
                <a:lnTo>
                  <a:pt x="178594" y="19288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8629651" y="1471613"/>
            <a:ext cx="14288" cy="121444"/>
          </a:xfrm>
          <a:custGeom>
            <a:avLst/>
            <a:gdLst/>
            <a:ahLst/>
            <a:cxnLst/>
            <a:rect l="0" t="0" r="0" b="0"/>
            <a:pathLst>
              <a:path w="14288" h="121444">
                <a:moveTo>
                  <a:pt x="0" y="121443"/>
                </a:moveTo>
                <a:lnTo>
                  <a:pt x="0" y="114300"/>
                </a:lnTo>
                <a:lnTo>
                  <a:pt x="0" y="100012"/>
                </a:lnTo>
                <a:lnTo>
                  <a:pt x="0" y="92868"/>
                </a:lnTo>
                <a:lnTo>
                  <a:pt x="0" y="64293"/>
                </a:lnTo>
                <a:lnTo>
                  <a:pt x="7144" y="35718"/>
                </a:lnTo>
                <a:lnTo>
                  <a:pt x="14287" y="0"/>
                </a:lnTo>
                <a:lnTo>
                  <a:pt x="14287" y="0"/>
                </a:lnTo>
                <a:lnTo>
                  <a:pt x="14287"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8629651" y="1293019"/>
            <a:ext cx="200026" cy="242888"/>
          </a:xfrm>
          <a:custGeom>
            <a:avLst/>
            <a:gdLst/>
            <a:ahLst/>
            <a:cxnLst/>
            <a:rect l="0" t="0" r="0" b="0"/>
            <a:pathLst>
              <a:path w="200026" h="242888">
                <a:moveTo>
                  <a:pt x="7144" y="0"/>
                </a:moveTo>
                <a:lnTo>
                  <a:pt x="0" y="0"/>
                </a:lnTo>
                <a:lnTo>
                  <a:pt x="0" y="7144"/>
                </a:lnTo>
                <a:lnTo>
                  <a:pt x="0" y="14287"/>
                </a:lnTo>
                <a:lnTo>
                  <a:pt x="0" y="28575"/>
                </a:lnTo>
                <a:lnTo>
                  <a:pt x="7144" y="50006"/>
                </a:lnTo>
                <a:lnTo>
                  <a:pt x="14287" y="71437"/>
                </a:lnTo>
                <a:lnTo>
                  <a:pt x="21431" y="100012"/>
                </a:lnTo>
                <a:lnTo>
                  <a:pt x="28575" y="121444"/>
                </a:lnTo>
                <a:lnTo>
                  <a:pt x="42862" y="150019"/>
                </a:lnTo>
                <a:lnTo>
                  <a:pt x="57150" y="178594"/>
                </a:lnTo>
                <a:lnTo>
                  <a:pt x="71437" y="200025"/>
                </a:lnTo>
                <a:lnTo>
                  <a:pt x="85725" y="214312"/>
                </a:lnTo>
                <a:lnTo>
                  <a:pt x="100012" y="228600"/>
                </a:lnTo>
                <a:lnTo>
                  <a:pt x="114300" y="235744"/>
                </a:lnTo>
                <a:lnTo>
                  <a:pt x="121444" y="242887"/>
                </a:lnTo>
                <a:lnTo>
                  <a:pt x="121444" y="242887"/>
                </a:lnTo>
                <a:lnTo>
                  <a:pt x="121444" y="242887"/>
                </a:lnTo>
                <a:lnTo>
                  <a:pt x="121444" y="228600"/>
                </a:lnTo>
                <a:lnTo>
                  <a:pt x="121444" y="221456"/>
                </a:lnTo>
                <a:lnTo>
                  <a:pt x="114300" y="200025"/>
                </a:lnTo>
                <a:lnTo>
                  <a:pt x="107156" y="178594"/>
                </a:lnTo>
                <a:lnTo>
                  <a:pt x="92869" y="150019"/>
                </a:lnTo>
                <a:lnTo>
                  <a:pt x="78581" y="121444"/>
                </a:lnTo>
                <a:lnTo>
                  <a:pt x="64294" y="100012"/>
                </a:lnTo>
                <a:lnTo>
                  <a:pt x="57150" y="78581"/>
                </a:lnTo>
                <a:lnTo>
                  <a:pt x="50006" y="64294"/>
                </a:lnTo>
                <a:lnTo>
                  <a:pt x="50006" y="64294"/>
                </a:lnTo>
                <a:lnTo>
                  <a:pt x="57150" y="71437"/>
                </a:lnTo>
                <a:lnTo>
                  <a:pt x="71437" y="78581"/>
                </a:lnTo>
                <a:lnTo>
                  <a:pt x="85725" y="92869"/>
                </a:lnTo>
                <a:lnTo>
                  <a:pt x="100012" y="107156"/>
                </a:lnTo>
                <a:lnTo>
                  <a:pt x="121444" y="121444"/>
                </a:lnTo>
                <a:lnTo>
                  <a:pt x="135731" y="128587"/>
                </a:lnTo>
                <a:lnTo>
                  <a:pt x="157162" y="135731"/>
                </a:lnTo>
                <a:lnTo>
                  <a:pt x="171450" y="142875"/>
                </a:lnTo>
                <a:lnTo>
                  <a:pt x="185737" y="142875"/>
                </a:lnTo>
                <a:lnTo>
                  <a:pt x="200025" y="135731"/>
                </a:lnTo>
                <a:lnTo>
                  <a:pt x="200025" y="135731"/>
                </a:lnTo>
                <a:lnTo>
                  <a:pt x="200025" y="13573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8751095" y="1057275"/>
            <a:ext cx="285751" cy="292895"/>
          </a:xfrm>
          <a:custGeom>
            <a:avLst/>
            <a:gdLst/>
            <a:ahLst/>
            <a:cxnLst/>
            <a:rect l="0" t="0" r="0" b="0"/>
            <a:pathLst>
              <a:path w="285751" h="292895">
                <a:moveTo>
                  <a:pt x="0" y="228600"/>
                </a:moveTo>
                <a:lnTo>
                  <a:pt x="0" y="228600"/>
                </a:lnTo>
                <a:lnTo>
                  <a:pt x="7143" y="242888"/>
                </a:lnTo>
                <a:lnTo>
                  <a:pt x="7143" y="242888"/>
                </a:lnTo>
                <a:lnTo>
                  <a:pt x="14287" y="257175"/>
                </a:lnTo>
                <a:lnTo>
                  <a:pt x="28575" y="271463"/>
                </a:lnTo>
                <a:lnTo>
                  <a:pt x="35718" y="278606"/>
                </a:lnTo>
                <a:lnTo>
                  <a:pt x="50006" y="285750"/>
                </a:lnTo>
                <a:lnTo>
                  <a:pt x="64293" y="292894"/>
                </a:lnTo>
                <a:lnTo>
                  <a:pt x="71437" y="292894"/>
                </a:lnTo>
                <a:lnTo>
                  <a:pt x="78581" y="292894"/>
                </a:lnTo>
                <a:lnTo>
                  <a:pt x="85725" y="292894"/>
                </a:lnTo>
                <a:lnTo>
                  <a:pt x="85725" y="285750"/>
                </a:lnTo>
                <a:lnTo>
                  <a:pt x="85725" y="271463"/>
                </a:lnTo>
                <a:lnTo>
                  <a:pt x="78581" y="257175"/>
                </a:lnTo>
                <a:lnTo>
                  <a:pt x="71437" y="228600"/>
                </a:lnTo>
                <a:lnTo>
                  <a:pt x="64293" y="207169"/>
                </a:lnTo>
                <a:lnTo>
                  <a:pt x="57150" y="178594"/>
                </a:lnTo>
                <a:lnTo>
                  <a:pt x="42862" y="150019"/>
                </a:lnTo>
                <a:lnTo>
                  <a:pt x="35718" y="135731"/>
                </a:lnTo>
                <a:lnTo>
                  <a:pt x="35718" y="128588"/>
                </a:lnTo>
                <a:lnTo>
                  <a:pt x="35718" y="128588"/>
                </a:lnTo>
                <a:lnTo>
                  <a:pt x="35718" y="135731"/>
                </a:lnTo>
                <a:lnTo>
                  <a:pt x="42862" y="150019"/>
                </a:lnTo>
                <a:lnTo>
                  <a:pt x="57150" y="171450"/>
                </a:lnTo>
                <a:lnTo>
                  <a:pt x="64293" y="185738"/>
                </a:lnTo>
                <a:lnTo>
                  <a:pt x="78581" y="200025"/>
                </a:lnTo>
                <a:lnTo>
                  <a:pt x="92868" y="207169"/>
                </a:lnTo>
                <a:lnTo>
                  <a:pt x="107156" y="207169"/>
                </a:lnTo>
                <a:lnTo>
                  <a:pt x="114300" y="207169"/>
                </a:lnTo>
                <a:lnTo>
                  <a:pt x="128587" y="200025"/>
                </a:lnTo>
                <a:lnTo>
                  <a:pt x="135731" y="185738"/>
                </a:lnTo>
                <a:lnTo>
                  <a:pt x="142875" y="171450"/>
                </a:lnTo>
                <a:lnTo>
                  <a:pt x="142875" y="142875"/>
                </a:lnTo>
                <a:lnTo>
                  <a:pt x="142875" y="121444"/>
                </a:lnTo>
                <a:lnTo>
                  <a:pt x="142875" y="92869"/>
                </a:lnTo>
                <a:lnTo>
                  <a:pt x="135731" y="57150"/>
                </a:lnTo>
                <a:lnTo>
                  <a:pt x="128587" y="35719"/>
                </a:lnTo>
                <a:lnTo>
                  <a:pt x="114300" y="14287"/>
                </a:lnTo>
                <a:lnTo>
                  <a:pt x="114300" y="0"/>
                </a:lnTo>
                <a:lnTo>
                  <a:pt x="107156" y="0"/>
                </a:lnTo>
                <a:lnTo>
                  <a:pt x="107156" y="0"/>
                </a:lnTo>
                <a:lnTo>
                  <a:pt x="107156" y="14287"/>
                </a:lnTo>
                <a:lnTo>
                  <a:pt x="114300" y="28575"/>
                </a:lnTo>
                <a:lnTo>
                  <a:pt x="128587" y="42862"/>
                </a:lnTo>
                <a:lnTo>
                  <a:pt x="142875" y="64294"/>
                </a:lnTo>
                <a:lnTo>
                  <a:pt x="157162" y="85725"/>
                </a:lnTo>
                <a:lnTo>
                  <a:pt x="178593" y="107156"/>
                </a:lnTo>
                <a:lnTo>
                  <a:pt x="200025" y="128588"/>
                </a:lnTo>
                <a:lnTo>
                  <a:pt x="214312" y="150019"/>
                </a:lnTo>
                <a:lnTo>
                  <a:pt x="235743" y="164306"/>
                </a:lnTo>
                <a:lnTo>
                  <a:pt x="250031" y="185738"/>
                </a:lnTo>
                <a:lnTo>
                  <a:pt x="264318" y="200025"/>
                </a:lnTo>
                <a:lnTo>
                  <a:pt x="278606" y="221456"/>
                </a:lnTo>
                <a:lnTo>
                  <a:pt x="285750" y="235744"/>
                </a:lnTo>
                <a:lnTo>
                  <a:pt x="285750" y="250031"/>
                </a:lnTo>
                <a:lnTo>
                  <a:pt x="285750" y="264319"/>
                </a:lnTo>
                <a:lnTo>
                  <a:pt x="278606" y="285750"/>
                </a:lnTo>
                <a:lnTo>
                  <a:pt x="278606" y="285750"/>
                </a:lnTo>
                <a:lnTo>
                  <a:pt x="278606" y="28575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8279607" y="2743200"/>
            <a:ext cx="207170" cy="171451"/>
          </a:xfrm>
          <a:custGeom>
            <a:avLst/>
            <a:gdLst/>
            <a:ahLst/>
            <a:cxnLst/>
            <a:rect l="0" t="0" r="0" b="0"/>
            <a:pathLst>
              <a:path w="207170" h="171451">
                <a:moveTo>
                  <a:pt x="7144" y="0"/>
                </a:moveTo>
                <a:lnTo>
                  <a:pt x="7144" y="7144"/>
                </a:lnTo>
                <a:lnTo>
                  <a:pt x="0" y="14288"/>
                </a:lnTo>
                <a:lnTo>
                  <a:pt x="0" y="14288"/>
                </a:lnTo>
                <a:lnTo>
                  <a:pt x="0" y="14288"/>
                </a:lnTo>
                <a:lnTo>
                  <a:pt x="0" y="14288"/>
                </a:lnTo>
                <a:lnTo>
                  <a:pt x="7144" y="14288"/>
                </a:lnTo>
                <a:lnTo>
                  <a:pt x="7144" y="21431"/>
                </a:lnTo>
                <a:lnTo>
                  <a:pt x="21431" y="21431"/>
                </a:lnTo>
                <a:lnTo>
                  <a:pt x="35719" y="28575"/>
                </a:lnTo>
                <a:lnTo>
                  <a:pt x="42863" y="42863"/>
                </a:lnTo>
                <a:lnTo>
                  <a:pt x="64294" y="57150"/>
                </a:lnTo>
                <a:lnTo>
                  <a:pt x="78581" y="71438"/>
                </a:lnTo>
                <a:lnTo>
                  <a:pt x="100013" y="85725"/>
                </a:lnTo>
                <a:lnTo>
                  <a:pt x="114300" y="107156"/>
                </a:lnTo>
                <a:lnTo>
                  <a:pt x="128588" y="128588"/>
                </a:lnTo>
                <a:lnTo>
                  <a:pt x="150019" y="142875"/>
                </a:lnTo>
                <a:lnTo>
                  <a:pt x="164306" y="157163"/>
                </a:lnTo>
                <a:lnTo>
                  <a:pt x="178594" y="164306"/>
                </a:lnTo>
                <a:lnTo>
                  <a:pt x="185738" y="171450"/>
                </a:lnTo>
                <a:lnTo>
                  <a:pt x="192881" y="171450"/>
                </a:lnTo>
                <a:lnTo>
                  <a:pt x="200025" y="171450"/>
                </a:lnTo>
                <a:lnTo>
                  <a:pt x="200025" y="157163"/>
                </a:lnTo>
                <a:lnTo>
                  <a:pt x="207169" y="142875"/>
                </a:lnTo>
                <a:lnTo>
                  <a:pt x="200025" y="121444"/>
                </a:lnTo>
                <a:lnTo>
                  <a:pt x="200025" y="92869"/>
                </a:lnTo>
                <a:lnTo>
                  <a:pt x="192881" y="57150"/>
                </a:lnTo>
                <a:lnTo>
                  <a:pt x="192881" y="28575"/>
                </a:lnTo>
                <a:lnTo>
                  <a:pt x="185738" y="14288"/>
                </a:lnTo>
                <a:lnTo>
                  <a:pt x="185738" y="1428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8393907" y="2264569"/>
            <a:ext cx="300039" cy="492920"/>
          </a:xfrm>
          <a:custGeom>
            <a:avLst/>
            <a:gdLst/>
            <a:ahLst/>
            <a:cxnLst/>
            <a:rect l="0" t="0" r="0" b="0"/>
            <a:pathLst>
              <a:path w="300039" h="492920">
                <a:moveTo>
                  <a:pt x="7144" y="378619"/>
                </a:moveTo>
                <a:lnTo>
                  <a:pt x="7144" y="385762"/>
                </a:lnTo>
                <a:lnTo>
                  <a:pt x="0" y="392906"/>
                </a:lnTo>
                <a:lnTo>
                  <a:pt x="7144" y="400050"/>
                </a:lnTo>
                <a:lnTo>
                  <a:pt x="7144" y="414337"/>
                </a:lnTo>
                <a:lnTo>
                  <a:pt x="14288" y="428625"/>
                </a:lnTo>
                <a:lnTo>
                  <a:pt x="21431" y="450056"/>
                </a:lnTo>
                <a:lnTo>
                  <a:pt x="35719" y="464344"/>
                </a:lnTo>
                <a:lnTo>
                  <a:pt x="50006" y="471487"/>
                </a:lnTo>
                <a:lnTo>
                  <a:pt x="64294" y="485775"/>
                </a:lnTo>
                <a:lnTo>
                  <a:pt x="78581" y="485775"/>
                </a:lnTo>
                <a:lnTo>
                  <a:pt x="92869" y="492919"/>
                </a:lnTo>
                <a:lnTo>
                  <a:pt x="107156" y="492919"/>
                </a:lnTo>
                <a:lnTo>
                  <a:pt x="121444" y="485775"/>
                </a:lnTo>
                <a:lnTo>
                  <a:pt x="135731" y="485775"/>
                </a:lnTo>
                <a:lnTo>
                  <a:pt x="142875" y="471487"/>
                </a:lnTo>
                <a:lnTo>
                  <a:pt x="142875" y="464344"/>
                </a:lnTo>
                <a:lnTo>
                  <a:pt x="150019" y="450056"/>
                </a:lnTo>
                <a:lnTo>
                  <a:pt x="142875" y="435769"/>
                </a:lnTo>
                <a:lnTo>
                  <a:pt x="142875" y="421481"/>
                </a:lnTo>
                <a:lnTo>
                  <a:pt x="135731" y="407194"/>
                </a:lnTo>
                <a:lnTo>
                  <a:pt x="121444" y="400050"/>
                </a:lnTo>
                <a:lnTo>
                  <a:pt x="107156" y="385762"/>
                </a:lnTo>
                <a:lnTo>
                  <a:pt x="85725" y="378619"/>
                </a:lnTo>
                <a:lnTo>
                  <a:pt x="71438" y="371475"/>
                </a:lnTo>
                <a:lnTo>
                  <a:pt x="50006" y="364331"/>
                </a:lnTo>
                <a:lnTo>
                  <a:pt x="35719" y="364331"/>
                </a:lnTo>
                <a:lnTo>
                  <a:pt x="14288" y="371475"/>
                </a:lnTo>
                <a:lnTo>
                  <a:pt x="7144" y="378619"/>
                </a:lnTo>
                <a:lnTo>
                  <a:pt x="0" y="378619"/>
                </a:lnTo>
                <a:lnTo>
                  <a:pt x="0" y="378619"/>
                </a:lnTo>
                <a:lnTo>
                  <a:pt x="0" y="378619"/>
                </a:lnTo>
                <a:lnTo>
                  <a:pt x="7144" y="364331"/>
                </a:lnTo>
                <a:lnTo>
                  <a:pt x="14288" y="357187"/>
                </a:lnTo>
                <a:lnTo>
                  <a:pt x="28575" y="342900"/>
                </a:lnTo>
                <a:lnTo>
                  <a:pt x="35719" y="321469"/>
                </a:lnTo>
                <a:lnTo>
                  <a:pt x="42863" y="300037"/>
                </a:lnTo>
                <a:lnTo>
                  <a:pt x="50006" y="285750"/>
                </a:lnTo>
                <a:lnTo>
                  <a:pt x="57150" y="264319"/>
                </a:lnTo>
                <a:lnTo>
                  <a:pt x="57150" y="257175"/>
                </a:lnTo>
                <a:lnTo>
                  <a:pt x="64294" y="250031"/>
                </a:lnTo>
                <a:lnTo>
                  <a:pt x="71438" y="250031"/>
                </a:lnTo>
                <a:lnTo>
                  <a:pt x="78581" y="250031"/>
                </a:lnTo>
                <a:lnTo>
                  <a:pt x="85725" y="257175"/>
                </a:lnTo>
                <a:lnTo>
                  <a:pt x="100013" y="271462"/>
                </a:lnTo>
                <a:lnTo>
                  <a:pt x="114300" y="278606"/>
                </a:lnTo>
                <a:lnTo>
                  <a:pt x="128588" y="292894"/>
                </a:lnTo>
                <a:lnTo>
                  <a:pt x="142875" y="300037"/>
                </a:lnTo>
                <a:lnTo>
                  <a:pt x="157163" y="300037"/>
                </a:lnTo>
                <a:lnTo>
                  <a:pt x="178594" y="300037"/>
                </a:lnTo>
                <a:lnTo>
                  <a:pt x="185738" y="300037"/>
                </a:lnTo>
                <a:lnTo>
                  <a:pt x="200025" y="292894"/>
                </a:lnTo>
                <a:lnTo>
                  <a:pt x="214313" y="278606"/>
                </a:lnTo>
                <a:lnTo>
                  <a:pt x="214313" y="271462"/>
                </a:lnTo>
                <a:lnTo>
                  <a:pt x="221456" y="257175"/>
                </a:lnTo>
                <a:lnTo>
                  <a:pt x="221456" y="242887"/>
                </a:lnTo>
                <a:lnTo>
                  <a:pt x="214313" y="228600"/>
                </a:lnTo>
                <a:lnTo>
                  <a:pt x="214313" y="214312"/>
                </a:lnTo>
                <a:lnTo>
                  <a:pt x="207169" y="200025"/>
                </a:lnTo>
                <a:lnTo>
                  <a:pt x="192881" y="185737"/>
                </a:lnTo>
                <a:lnTo>
                  <a:pt x="185738" y="171450"/>
                </a:lnTo>
                <a:lnTo>
                  <a:pt x="178594" y="164306"/>
                </a:lnTo>
                <a:lnTo>
                  <a:pt x="178594" y="164306"/>
                </a:lnTo>
                <a:lnTo>
                  <a:pt x="185738" y="157162"/>
                </a:lnTo>
                <a:lnTo>
                  <a:pt x="192881" y="164306"/>
                </a:lnTo>
                <a:lnTo>
                  <a:pt x="207169" y="164306"/>
                </a:lnTo>
                <a:lnTo>
                  <a:pt x="221456" y="164306"/>
                </a:lnTo>
                <a:lnTo>
                  <a:pt x="242888" y="164306"/>
                </a:lnTo>
                <a:lnTo>
                  <a:pt x="257175" y="164306"/>
                </a:lnTo>
                <a:lnTo>
                  <a:pt x="271463" y="157162"/>
                </a:lnTo>
                <a:lnTo>
                  <a:pt x="285750" y="150019"/>
                </a:lnTo>
                <a:lnTo>
                  <a:pt x="292894" y="135731"/>
                </a:lnTo>
                <a:lnTo>
                  <a:pt x="300038" y="128587"/>
                </a:lnTo>
                <a:lnTo>
                  <a:pt x="300038" y="114300"/>
                </a:lnTo>
                <a:lnTo>
                  <a:pt x="300038" y="100012"/>
                </a:lnTo>
                <a:lnTo>
                  <a:pt x="285750" y="85725"/>
                </a:lnTo>
                <a:lnTo>
                  <a:pt x="271463" y="64294"/>
                </a:lnTo>
                <a:lnTo>
                  <a:pt x="250031" y="50006"/>
                </a:lnTo>
                <a:lnTo>
                  <a:pt x="228600" y="35719"/>
                </a:lnTo>
                <a:lnTo>
                  <a:pt x="207169" y="14287"/>
                </a:lnTo>
                <a:lnTo>
                  <a:pt x="178594" y="7144"/>
                </a:lnTo>
                <a:lnTo>
                  <a:pt x="150019" y="0"/>
                </a:lnTo>
                <a:lnTo>
                  <a:pt x="128588" y="7144"/>
                </a:lnTo>
                <a:lnTo>
                  <a:pt x="114300" y="21431"/>
                </a:lnTo>
                <a:lnTo>
                  <a:pt x="107156" y="28575"/>
                </a:lnTo>
                <a:lnTo>
                  <a:pt x="107156" y="2857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8558213" y="2793206"/>
            <a:ext cx="192883" cy="250033"/>
          </a:xfrm>
          <a:custGeom>
            <a:avLst/>
            <a:gdLst/>
            <a:ahLst/>
            <a:cxnLst/>
            <a:rect l="0" t="0" r="0" b="0"/>
            <a:pathLst>
              <a:path w="192883" h="250033">
                <a:moveTo>
                  <a:pt x="7144" y="235744"/>
                </a:moveTo>
                <a:lnTo>
                  <a:pt x="7144" y="242888"/>
                </a:lnTo>
                <a:lnTo>
                  <a:pt x="0" y="250032"/>
                </a:lnTo>
                <a:lnTo>
                  <a:pt x="0" y="250032"/>
                </a:lnTo>
                <a:lnTo>
                  <a:pt x="0" y="250032"/>
                </a:lnTo>
                <a:lnTo>
                  <a:pt x="0" y="250032"/>
                </a:lnTo>
                <a:lnTo>
                  <a:pt x="7144" y="250032"/>
                </a:lnTo>
                <a:lnTo>
                  <a:pt x="14288" y="242888"/>
                </a:lnTo>
                <a:lnTo>
                  <a:pt x="28575" y="242888"/>
                </a:lnTo>
                <a:lnTo>
                  <a:pt x="50007" y="242888"/>
                </a:lnTo>
                <a:lnTo>
                  <a:pt x="78582" y="235744"/>
                </a:lnTo>
                <a:lnTo>
                  <a:pt x="100013" y="228600"/>
                </a:lnTo>
                <a:lnTo>
                  <a:pt x="121444" y="228600"/>
                </a:lnTo>
                <a:lnTo>
                  <a:pt x="135732" y="221457"/>
                </a:lnTo>
                <a:lnTo>
                  <a:pt x="142875" y="207169"/>
                </a:lnTo>
                <a:lnTo>
                  <a:pt x="150019" y="200025"/>
                </a:lnTo>
                <a:lnTo>
                  <a:pt x="150019" y="192882"/>
                </a:lnTo>
                <a:lnTo>
                  <a:pt x="150019" y="185738"/>
                </a:lnTo>
                <a:lnTo>
                  <a:pt x="142875" y="178594"/>
                </a:lnTo>
                <a:lnTo>
                  <a:pt x="128588" y="171450"/>
                </a:lnTo>
                <a:lnTo>
                  <a:pt x="114300" y="157163"/>
                </a:lnTo>
                <a:lnTo>
                  <a:pt x="100013" y="142875"/>
                </a:lnTo>
                <a:lnTo>
                  <a:pt x="85725" y="135732"/>
                </a:lnTo>
                <a:lnTo>
                  <a:pt x="78582" y="121444"/>
                </a:lnTo>
                <a:lnTo>
                  <a:pt x="71438" y="114300"/>
                </a:lnTo>
                <a:lnTo>
                  <a:pt x="71438" y="107157"/>
                </a:lnTo>
                <a:lnTo>
                  <a:pt x="78582" y="100013"/>
                </a:lnTo>
                <a:lnTo>
                  <a:pt x="92869" y="100013"/>
                </a:lnTo>
                <a:lnTo>
                  <a:pt x="107157" y="100013"/>
                </a:lnTo>
                <a:lnTo>
                  <a:pt x="128588" y="92869"/>
                </a:lnTo>
                <a:lnTo>
                  <a:pt x="142875" y="92869"/>
                </a:lnTo>
                <a:lnTo>
                  <a:pt x="164307" y="92869"/>
                </a:lnTo>
                <a:lnTo>
                  <a:pt x="171450" y="85725"/>
                </a:lnTo>
                <a:lnTo>
                  <a:pt x="185738" y="78582"/>
                </a:lnTo>
                <a:lnTo>
                  <a:pt x="185738" y="78582"/>
                </a:lnTo>
                <a:lnTo>
                  <a:pt x="192882" y="78582"/>
                </a:lnTo>
                <a:lnTo>
                  <a:pt x="192882" y="71438"/>
                </a:lnTo>
                <a:lnTo>
                  <a:pt x="185738" y="64294"/>
                </a:lnTo>
                <a:lnTo>
                  <a:pt x="171450" y="57150"/>
                </a:lnTo>
                <a:lnTo>
                  <a:pt x="157163" y="50007"/>
                </a:lnTo>
                <a:lnTo>
                  <a:pt x="135732" y="42863"/>
                </a:lnTo>
                <a:lnTo>
                  <a:pt x="114300" y="28575"/>
                </a:lnTo>
                <a:lnTo>
                  <a:pt x="92869" y="14288"/>
                </a:lnTo>
                <a:lnTo>
                  <a:pt x="64294" y="0"/>
                </a:lnTo>
                <a:lnTo>
                  <a:pt x="64294" y="0"/>
                </a:lnTo>
                <a:lnTo>
                  <a:pt x="64294"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8665370" y="2671763"/>
            <a:ext cx="121444" cy="142876"/>
          </a:xfrm>
          <a:custGeom>
            <a:avLst/>
            <a:gdLst/>
            <a:ahLst/>
            <a:cxnLst/>
            <a:rect l="0" t="0" r="0" b="0"/>
            <a:pathLst>
              <a:path w="121444" h="142876">
                <a:moveTo>
                  <a:pt x="14287" y="0"/>
                </a:moveTo>
                <a:lnTo>
                  <a:pt x="7143" y="7143"/>
                </a:lnTo>
                <a:lnTo>
                  <a:pt x="7143" y="14287"/>
                </a:lnTo>
                <a:lnTo>
                  <a:pt x="7143" y="21431"/>
                </a:lnTo>
                <a:lnTo>
                  <a:pt x="0" y="35718"/>
                </a:lnTo>
                <a:lnTo>
                  <a:pt x="0" y="50006"/>
                </a:lnTo>
                <a:lnTo>
                  <a:pt x="7143" y="64293"/>
                </a:lnTo>
                <a:lnTo>
                  <a:pt x="14287" y="85725"/>
                </a:lnTo>
                <a:lnTo>
                  <a:pt x="21431" y="100012"/>
                </a:lnTo>
                <a:lnTo>
                  <a:pt x="35718" y="114300"/>
                </a:lnTo>
                <a:lnTo>
                  <a:pt x="50006" y="128587"/>
                </a:lnTo>
                <a:lnTo>
                  <a:pt x="64293" y="135731"/>
                </a:lnTo>
                <a:lnTo>
                  <a:pt x="78581" y="142875"/>
                </a:lnTo>
                <a:lnTo>
                  <a:pt x="85725" y="142875"/>
                </a:lnTo>
                <a:lnTo>
                  <a:pt x="100012" y="142875"/>
                </a:lnTo>
                <a:lnTo>
                  <a:pt x="107156" y="135731"/>
                </a:lnTo>
                <a:lnTo>
                  <a:pt x="114300" y="135731"/>
                </a:lnTo>
                <a:lnTo>
                  <a:pt x="121443" y="128587"/>
                </a:lnTo>
                <a:lnTo>
                  <a:pt x="114300" y="114300"/>
                </a:lnTo>
                <a:lnTo>
                  <a:pt x="107156" y="100012"/>
                </a:lnTo>
                <a:lnTo>
                  <a:pt x="100012" y="78581"/>
                </a:lnTo>
                <a:lnTo>
                  <a:pt x="85725" y="64293"/>
                </a:lnTo>
                <a:lnTo>
                  <a:pt x="71437" y="42862"/>
                </a:lnTo>
                <a:lnTo>
                  <a:pt x="57150" y="28575"/>
                </a:lnTo>
                <a:lnTo>
                  <a:pt x="42862" y="21431"/>
                </a:lnTo>
                <a:lnTo>
                  <a:pt x="35718" y="14287"/>
                </a:lnTo>
                <a:lnTo>
                  <a:pt x="35718" y="21431"/>
                </a:lnTo>
                <a:lnTo>
                  <a:pt x="35718" y="28575"/>
                </a:lnTo>
                <a:lnTo>
                  <a:pt x="50006" y="35718"/>
                </a:lnTo>
                <a:lnTo>
                  <a:pt x="57150" y="42862"/>
                </a:lnTo>
                <a:lnTo>
                  <a:pt x="71437" y="50006"/>
                </a:lnTo>
                <a:lnTo>
                  <a:pt x="85725" y="57150"/>
                </a:lnTo>
                <a:lnTo>
                  <a:pt x="100012" y="57150"/>
                </a:lnTo>
                <a:lnTo>
                  <a:pt x="107156" y="57150"/>
                </a:lnTo>
                <a:lnTo>
                  <a:pt x="114300" y="57150"/>
                </a:lnTo>
                <a:lnTo>
                  <a:pt x="121443" y="57150"/>
                </a:lnTo>
                <a:lnTo>
                  <a:pt x="121443" y="5715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8665370" y="2235994"/>
            <a:ext cx="292894" cy="657226"/>
          </a:xfrm>
          <a:custGeom>
            <a:avLst/>
            <a:gdLst/>
            <a:ahLst/>
            <a:cxnLst/>
            <a:rect l="0" t="0" r="0" b="0"/>
            <a:pathLst>
              <a:path w="292894" h="657226">
                <a:moveTo>
                  <a:pt x="14287" y="357187"/>
                </a:moveTo>
                <a:lnTo>
                  <a:pt x="0" y="357187"/>
                </a:lnTo>
                <a:lnTo>
                  <a:pt x="0" y="371475"/>
                </a:lnTo>
                <a:lnTo>
                  <a:pt x="0" y="371475"/>
                </a:lnTo>
                <a:lnTo>
                  <a:pt x="0" y="385762"/>
                </a:lnTo>
                <a:lnTo>
                  <a:pt x="0" y="400050"/>
                </a:lnTo>
                <a:lnTo>
                  <a:pt x="7143" y="414337"/>
                </a:lnTo>
                <a:lnTo>
                  <a:pt x="14287" y="428625"/>
                </a:lnTo>
                <a:lnTo>
                  <a:pt x="21431" y="442912"/>
                </a:lnTo>
                <a:lnTo>
                  <a:pt x="35718" y="450056"/>
                </a:lnTo>
                <a:lnTo>
                  <a:pt x="50006" y="457200"/>
                </a:lnTo>
                <a:lnTo>
                  <a:pt x="64293" y="457200"/>
                </a:lnTo>
                <a:lnTo>
                  <a:pt x="71437" y="457200"/>
                </a:lnTo>
                <a:lnTo>
                  <a:pt x="78581" y="457200"/>
                </a:lnTo>
                <a:lnTo>
                  <a:pt x="78581" y="450056"/>
                </a:lnTo>
                <a:lnTo>
                  <a:pt x="78581" y="450056"/>
                </a:lnTo>
                <a:lnTo>
                  <a:pt x="85725" y="442912"/>
                </a:lnTo>
                <a:lnTo>
                  <a:pt x="85725" y="442912"/>
                </a:lnTo>
                <a:lnTo>
                  <a:pt x="92868" y="435769"/>
                </a:lnTo>
                <a:lnTo>
                  <a:pt x="100012" y="435769"/>
                </a:lnTo>
                <a:lnTo>
                  <a:pt x="107156" y="435769"/>
                </a:lnTo>
                <a:lnTo>
                  <a:pt x="114300" y="442912"/>
                </a:lnTo>
                <a:lnTo>
                  <a:pt x="128587" y="442912"/>
                </a:lnTo>
                <a:lnTo>
                  <a:pt x="142875" y="457200"/>
                </a:lnTo>
                <a:lnTo>
                  <a:pt x="164306" y="471487"/>
                </a:lnTo>
                <a:lnTo>
                  <a:pt x="178593" y="485775"/>
                </a:lnTo>
                <a:lnTo>
                  <a:pt x="192881" y="500062"/>
                </a:lnTo>
                <a:lnTo>
                  <a:pt x="214312" y="514350"/>
                </a:lnTo>
                <a:lnTo>
                  <a:pt x="228600" y="535781"/>
                </a:lnTo>
                <a:lnTo>
                  <a:pt x="250031" y="557212"/>
                </a:lnTo>
                <a:lnTo>
                  <a:pt x="264318" y="571500"/>
                </a:lnTo>
                <a:lnTo>
                  <a:pt x="271462" y="592931"/>
                </a:lnTo>
                <a:lnTo>
                  <a:pt x="278606" y="607219"/>
                </a:lnTo>
                <a:lnTo>
                  <a:pt x="278606" y="621506"/>
                </a:lnTo>
                <a:lnTo>
                  <a:pt x="278606" y="635794"/>
                </a:lnTo>
                <a:lnTo>
                  <a:pt x="271462" y="650081"/>
                </a:lnTo>
                <a:lnTo>
                  <a:pt x="264318" y="657225"/>
                </a:lnTo>
                <a:lnTo>
                  <a:pt x="257175" y="657225"/>
                </a:lnTo>
                <a:lnTo>
                  <a:pt x="242887" y="657225"/>
                </a:lnTo>
                <a:lnTo>
                  <a:pt x="228600" y="657225"/>
                </a:lnTo>
                <a:lnTo>
                  <a:pt x="214312" y="650081"/>
                </a:lnTo>
                <a:lnTo>
                  <a:pt x="192881" y="642937"/>
                </a:lnTo>
                <a:lnTo>
                  <a:pt x="178593" y="628650"/>
                </a:lnTo>
                <a:lnTo>
                  <a:pt x="157162" y="607219"/>
                </a:lnTo>
                <a:lnTo>
                  <a:pt x="142875" y="592931"/>
                </a:lnTo>
                <a:lnTo>
                  <a:pt x="128587" y="571500"/>
                </a:lnTo>
                <a:lnTo>
                  <a:pt x="114300" y="542925"/>
                </a:lnTo>
                <a:lnTo>
                  <a:pt x="100012" y="514350"/>
                </a:lnTo>
                <a:lnTo>
                  <a:pt x="92868" y="485775"/>
                </a:lnTo>
                <a:lnTo>
                  <a:pt x="78581" y="450056"/>
                </a:lnTo>
                <a:lnTo>
                  <a:pt x="64293" y="414337"/>
                </a:lnTo>
                <a:lnTo>
                  <a:pt x="50006" y="385762"/>
                </a:lnTo>
                <a:lnTo>
                  <a:pt x="42862" y="350044"/>
                </a:lnTo>
                <a:lnTo>
                  <a:pt x="28575" y="321469"/>
                </a:lnTo>
                <a:lnTo>
                  <a:pt x="21431" y="292894"/>
                </a:lnTo>
                <a:lnTo>
                  <a:pt x="14287" y="278606"/>
                </a:lnTo>
                <a:lnTo>
                  <a:pt x="7143" y="264319"/>
                </a:lnTo>
                <a:lnTo>
                  <a:pt x="7143" y="257175"/>
                </a:lnTo>
                <a:lnTo>
                  <a:pt x="7143" y="250031"/>
                </a:lnTo>
                <a:lnTo>
                  <a:pt x="7143" y="250031"/>
                </a:lnTo>
                <a:lnTo>
                  <a:pt x="7143" y="257175"/>
                </a:lnTo>
                <a:lnTo>
                  <a:pt x="14287" y="257175"/>
                </a:lnTo>
                <a:lnTo>
                  <a:pt x="14287" y="271462"/>
                </a:lnTo>
                <a:lnTo>
                  <a:pt x="21431" y="278606"/>
                </a:lnTo>
                <a:lnTo>
                  <a:pt x="35718" y="285750"/>
                </a:lnTo>
                <a:lnTo>
                  <a:pt x="42862" y="300037"/>
                </a:lnTo>
                <a:lnTo>
                  <a:pt x="57150" y="314325"/>
                </a:lnTo>
                <a:lnTo>
                  <a:pt x="71437" y="328612"/>
                </a:lnTo>
                <a:lnTo>
                  <a:pt x="92868" y="335756"/>
                </a:lnTo>
                <a:lnTo>
                  <a:pt x="107156" y="342900"/>
                </a:lnTo>
                <a:lnTo>
                  <a:pt x="128587" y="342900"/>
                </a:lnTo>
                <a:lnTo>
                  <a:pt x="150018" y="342900"/>
                </a:lnTo>
                <a:lnTo>
                  <a:pt x="157162" y="335756"/>
                </a:lnTo>
                <a:lnTo>
                  <a:pt x="171450" y="328612"/>
                </a:lnTo>
                <a:lnTo>
                  <a:pt x="178593" y="314325"/>
                </a:lnTo>
                <a:lnTo>
                  <a:pt x="185737" y="300037"/>
                </a:lnTo>
                <a:lnTo>
                  <a:pt x="185737" y="278606"/>
                </a:lnTo>
                <a:lnTo>
                  <a:pt x="185737" y="257175"/>
                </a:lnTo>
                <a:lnTo>
                  <a:pt x="178593" y="235744"/>
                </a:lnTo>
                <a:lnTo>
                  <a:pt x="171450" y="207169"/>
                </a:lnTo>
                <a:lnTo>
                  <a:pt x="164306" y="178594"/>
                </a:lnTo>
                <a:lnTo>
                  <a:pt x="150018" y="150019"/>
                </a:lnTo>
                <a:lnTo>
                  <a:pt x="142875" y="121444"/>
                </a:lnTo>
                <a:lnTo>
                  <a:pt x="135731" y="100012"/>
                </a:lnTo>
                <a:lnTo>
                  <a:pt x="135731" y="78581"/>
                </a:lnTo>
                <a:lnTo>
                  <a:pt x="135731" y="64294"/>
                </a:lnTo>
                <a:lnTo>
                  <a:pt x="142875" y="50006"/>
                </a:lnTo>
                <a:lnTo>
                  <a:pt x="157162" y="42862"/>
                </a:lnTo>
                <a:lnTo>
                  <a:pt x="171450" y="42862"/>
                </a:lnTo>
                <a:lnTo>
                  <a:pt x="192881" y="42862"/>
                </a:lnTo>
                <a:lnTo>
                  <a:pt x="214312" y="50006"/>
                </a:lnTo>
                <a:lnTo>
                  <a:pt x="228600" y="57150"/>
                </a:lnTo>
                <a:lnTo>
                  <a:pt x="250031" y="78581"/>
                </a:lnTo>
                <a:lnTo>
                  <a:pt x="264318" y="92869"/>
                </a:lnTo>
                <a:lnTo>
                  <a:pt x="278606" y="114300"/>
                </a:lnTo>
                <a:lnTo>
                  <a:pt x="285750" y="128587"/>
                </a:lnTo>
                <a:lnTo>
                  <a:pt x="292893" y="150019"/>
                </a:lnTo>
                <a:lnTo>
                  <a:pt x="292893" y="164306"/>
                </a:lnTo>
                <a:lnTo>
                  <a:pt x="285750" y="171450"/>
                </a:lnTo>
                <a:lnTo>
                  <a:pt x="278606" y="178594"/>
                </a:lnTo>
                <a:lnTo>
                  <a:pt x="271462" y="178594"/>
                </a:lnTo>
                <a:lnTo>
                  <a:pt x="264318" y="171450"/>
                </a:lnTo>
                <a:lnTo>
                  <a:pt x="264318" y="157162"/>
                </a:lnTo>
                <a:lnTo>
                  <a:pt x="257175" y="135731"/>
                </a:lnTo>
                <a:lnTo>
                  <a:pt x="257175" y="107156"/>
                </a:lnTo>
                <a:lnTo>
                  <a:pt x="250031" y="78581"/>
                </a:lnTo>
                <a:lnTo>
                  <a:pt x="257175" y="42862"/>
                </a:lnTo>
                <a:lnTo>
                  <a:pt x="264318" y="14287"/>
                </a:lnTo>
                <a:lnTo>
                  <a:pt x="278606" y="0"/>
                </a:lnTo>
                <a:lnTo>
                  <a:pt x="278606"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7365207" y="4957763"/>
            <a:ext cx="285751" cy="378619"/>
          </a:xfrm>
          <a:custGeom>
            <a:avLst/>
            <a:gdLst/>
            <a:ahLst/>
            <a:cxnLst/>
            <a:rect l="0" t="0" r="0" b="0"/>
            <a:pathLst>
              <a:path w="285751" h="378619">
                <a:moveTo>
                  <a:pt x="0" y="228600"/>
                </a:moveTo>
                <a:lnTo>
                  <a:pt x="7144" y="235743"/>
                </a:lnTo>
                <a:lnTo>
                  <a:pt x="14288" y="242887"/>
                </a:lnTo>
                <a:lnTo>
                  <a:pt x="21431" y="250031"/>
                </a:lnTo>
                <a:lnTo>
                  <a:pt x="35719" y="264318"/>
                </a:lnTo>
                <a:lnTo>
                  <a:pt x="57150" y="271462"/>
                </a:lnTo>
                <a:lnTo>
                  <a:pt x="71438" y="292893"/>
                </a:lnTo>
                <a:lnTo>
                  <a:pt x="92869" y="307181"/>
                </a:lnTo>
                <a:lnTo>
                  <a:pt x="107156" y="321468"/>
                </a:lnTo>
                <a:lnTo>
                  <a:pt x="121444" y="342900"/>
                </a:lnTo>
                <a:lnTo>
                  <a:pt x="128588" y="350043"/>
                </a:lnTo>
                <a:lnTo>
                  <a:pt x="135731" y="364331"/>
                </a:lnTo>
                <a:lnTo>
                  <a:pt x="135731" y="371475"/>
                </a:lnTo>
                <a:lnTo>
                  <a:pt x="135731" y="378618"/>
                </a:lnTo>
                <a:lnTo>
                  <a:pt x="135731" y="378618"/>
                </a:lnTo>
                <a:lnTo>
                  <a:pt x="135731" y="378618"/>
                </a:lnTo>
                <a:lnTo>
                  <a:pt x="128588" y="371475"/>
                </a:lnTo>
                <a:lnTo>
                  <a:pt x="114300" y="350043"/>
                </a:lnTo>
                <a:lnTo>
                  <a:pt x="100013" y="328612"/>
                </a:lnTo>
                <a:lnTo>
                  <a:pt x="85725" y="292893"/>
                </a:lnTo>
                <a:lnTo>
                  <a:pt x="64294" y="257175"/>
                </a:lnTo>
                <a:lnTo>
                  <a:pt x="42863" y="221456"/>
                </a:lnTo>
                <a:lnTo>
                  <a:pt x="28575" y="192881"/>
                </a:lnTo>
                <a:lnTo>
                  <a:pt x="14288" y="171450"/>
                </a:lnTo>
                <a:lnTo>
                  <a:pt x="7144" y="150018"/>
                </a:lnTo>
                <a:lnTo>
                  <a:pt x="7144" y="142875"/>
                </a:lnTo>
                <a:lnTo>
                  <a:pt x="14288" y="135731"/>
                </a:lnTo>
                <a:lnTo>
                  <a:pt x="21431" y="128587"/>
                </a:lnTo>
                <a:lnTo>
                  <a:pt x="28575" y="128587"/>
                </a:lnTo>
                <a:lnTo>
                  <a:pt x="42863" y="128587"/>
                </a:lnTo>
                <a:lnTo>
                  <a:pt x="57150" y="135731"/>
                </a:lnTo>
                <a:lnTo>
                  <a:pt x="71438" y="142875"/>
                </a:lnTo>
                <a:lnTo>
                  <a:pt x="92869" y="150018"/>
                </a:lnTo>
                <a:lnTo>
                  <a:pt x="107156" y="157162"/>
                </a:lnTo>
                <a:lnTo>
                  <a:pt x="121444" y="164306"/>
                </a:lnTo>
                <a:lnTo>
                  <a:pt x="128588" y="164306"/>
                </a:lnTo>
                <a:lnTo>
                  <a:pt x="135731" y="171450"/>
                </a:lnTo>
                <a:lnTo>
                  <a:pt x="135731" y="171450"/>
                </a:lnTo>
                <a:lnTo>
                  <a:pt x="142875" y="171450"/>
                </a:lnTo>
                <a:lnTo>
                  <a:pt x="135731" y="164306"/>
                </a:lnTo>
                <a:lnTo>
                  <a:pt x="135731" y="150018"/>
                </a:lnTo>
                <a:lnTo>
                  <a:pt x="128588" y="128587"/>
                </a:lnTo>
                <a:lnTo>
                  <a:pt x="121444" y="100012"/>
                </a:lnTo>
                <a:lnTo>
                  <a:pt x="114300" y="71437"/>
                </a:lnTo>
                <a:lnTo>
                  <a:pt x="100013" y="50006"/>
                </a:lnTo>
                <a:lnTo>
                  <a:pt x="92869" y="28575"/>
                </a:lnTo>
                <a:lnTo>
                  <a:pt x="92869" y="14287"/>
                </a:lnTo>
                <a:lnTo>
                  <a:pt x="92869" y="7143"/>
                </a:lnTo>
                <a:lnTo>
                  <a:pt x="100013" y="0"/>
                </a:lnTo>
                <a:lnTo>
                  <a:pt x="107156" y="0"/>
                </a:lnTo>
                <a:lnTo>
                  <a:pt x="121444" y="0"/>
                </a:lnTo>
                <a:lnTo>
                  <a:pt x="142875" y="0"/>
                </a:lnTo>
                <a:lnTo>
                  <a:pt x="164306" y="14287"/>
                </a:lnTo>
                <a:lnTo>
                  <a:pt x="185738" y="21431"/>
                </a:lnTo>
                <a:lnTo>
                  <a:pt x="207169" y="42862"/>
                </a:lnTo>
                <a:lnTo>
                  <a:pt x="221456" y="57150"/>
                </a:lnTo>
                <a:lnTo>
                  <a:pt x="242888" y="78581"/>
                </a:lnTo>
                <a:lnTo>
                  <a:pt x="257175" y="92868"/>
                </a:lnTo>
                <a:lnTo>
                  <a:pt x="271463" y="107156"/>
                </a:lnTo>
                <a:lnTo>
                  <a:pt x="278606" y="121443"/>
                </a:lnTo>
                <a:lnTo>
                  <a:pt x="285750" y="121443"/>
                </a:lnTo>
                <a:lnTo>
                  <a:pt x="285750" y="12144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7565232" y="4864894"/>
            <a:ext cx="164307" cy="150020"/>
          </a:xfrm>
          <a:custGeom>
            <a:avLst/>
            <a:gdLst/>
            <a:ahLst/>
            <a:cxnLst/>
            <a:rect l="0" t="0" r="0" b="0"/>
            <a:pathLst>
              <a:path w="164307" h="150020">
                <a:moveTo>
                  <a:pt x="14288" y="21431"/>
                </a:moveTo>
                <a:lnTo>
                  <a:pt x="14288" y="28575"/>
                </a:lnTo>
                <a:lnTo>
                  <a:pt x="14288" y="35719"/>
                </a:lnTo>
                <a:lnTo>
                  <a:pt x="21431" y="35719"/>
                </a:lnTo>
                <a:lnTo>
                  <a:pt x="21431" y="50006"/>
                </a:lnTo>
                <a:lnTo>
                  <a:pt x="35719" y="71437"/>
                </a:lnTo>
                <a:lnTo>
                  <a:pt x="42863" y="92869"/>
                </a:lnTo>
                <a:lnTo>
                  <a:pt x="64294" y="107156"/>
                </a:lnTo>
                <a:lnTo>
                  <a:pt x="78581" y="121444"/>
                </a:lnTo>
                <a:lnTo>
                  <a:pt x="92869" y="135731"/>
                </a:lnTo>
                <a:lnTo>
                  <a:pt x="107156" y="142875"/>
                </a:lnTo>
                <a:lnTo>
                  <a:pt x="121444" y="150019"/>
                </a:lnTo>
                <a:lnTo>
                  <a:pt x="128588" y="150019"/>
                </a:lnTo>
                <a:lnTo>
                  <a:pt x="142875" y="142875"/>
                </a:lnTo>
                <a:lnTo>
                  <a:pt x="150019" y="135731"/>
                </a:lnTo>
                <a:lnTo>
                  <a:pt x="157163" y="128587"/>
                </a:lnTo>
                <a:lnTo>
                  <a:pt x="164306" y="114300"/>
                </a:lnTo>
                <a:lnTo>
                  <a:pt x="164306" y="100012"/>
                </a:lnTo>
                <a:lnTo>
                  <a:pt x="164306" y="85725"/>
                </a:lnTo>
                <a:lnTo>
                  <a:pt x="164306" y="71437"/>
                </a:lnTo>
                <a:lnTo>
                  <a:pt x="157163" y="50006"/>
                </a:lnTo>
                <a:lnTo>
                  <a:pt x="142875" y="35719"/>
                </a:lnTo>
                <a:lnTo>
                  <a:pt x="128588" y="21431"/>
                </a:lnTo>
                <a:lnTo>
                  <a:pt x="114300" y="14287"/>
                </a:lnTo>
                <a:lnTo>
                  <a:pt x="92869" y="7144"/>
                </a:lnTo>
                <a:lnTo>
                  <a:pt x="71438" y="0"/>
                </a:lnTo>
                <a:lnTo>
                  <a:pt x="42863" y="7144"/>
                </a:lnTo>
                <a:lnTo>
                  <a:pt x="28575" y="14287"/>
                </a:lnTo>
                <a:lnTo>
                  <a:pt x="14288" y="28575"/>
                </a:lnTo>
                <a:lnTo>
                  <a:pt x="7144" y="35719"/>
                </a:lnTo>
                <a:lnTo>
                  <a:pt x="0" y="42862"/>
                </a:lnTo>
                <a:lnTo>
                  <a:pt x="0" y="42862"/>
                </a:lnTo>
                <a:lnTo>
                  <a:pt x="0" y="4286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7629526" y="4700588"/>
            <a:ext cx="321470" cy="164307"/>
          </a:xfrm>
          <a:custGeom>
            <a:avLst/>
            <a:gdLst/>
            <a:ahLst/>
            <a:cxnLst/>
            <a:rect l="0" t="0" r="0" b="0"/>
            <a:pathLst>
              <a:path w="321470" h="164307">
                <a:moveTo>
                  <a:pt x="0" y="128587"/>
                </a:moveTo>
                <a:lnTo>
                  <a:pt x="7144" y="121444"/>
                </a:lnTo>
                <a:lnTo>
                  <a:pt x="14287" y="121444"/>
                </a:lnTo>
                <a:lnTo>
                  <a:pt x="21431" y="121444"/>
                </a:lnTo>
                <a:lnTo>
                  <a:pt x="42862" y="114300"/>
                </a:lnTo>
                <a:lnTo>
                  <a:pt x="57150" y="114300"/>
                </a:lnTo>
                <a:lnTo>
                  <a:pt x="78581" y="121444"/>
                </a:lnTo>
                <a:lnTo>
                  <a:pt x="92869" y="121444"/>
                </a:lnTo>
                <a:lnTo>
                  <a:pt x="114300" y="128587"/>
                </a:lnTo>
                <a:lnTo>
                  <a:pt x="128587" y="142875"/>
                </a:lnTo>
                <a:lnTo>
                  <a:pt x="142875" y="150019"/>
                </a:lnTo>
                <a:lnTo>
                  <a:pt x="157162" y="157162"/>
                </a:lnTo>
                <a:lnTo>
                  <a:pt x="164306" y="157162"/>
                </a:lnTo>
                <a:lnTo>
                  <a:pt x="178594" y="164306"/>
                </a:lnTo>
                <a:lnTo>
                  <a:pt x="178594" y="164306"/>
                </a:lnTo>
                <a:lnTo>
                  <a:pt x="178594" y="164306"/>
                </a:lnTo>
                <a:lnTo>
                  <a:pt x="185737" y="164306"/>
                </a:lnTo>
                <a:lnTo>
                  <a:pt x="178594" y="157162"/>
                </a:lnTo>
                <a:lnTo>
                  <a:pt x="178594" y="150019"/>
                </a:lnTo>
                <a:lnTo>
                  <a:pt x="178594" y="135731"/>
                </a:lnTo>
                <a:lnTo>
                  <a:pt x="164306" y="114300"/>
                </a:lnTo>
                <a:lnTo>
                  <a:pt x="157162" y="85725"/>
                </a:lnTo>
                <a:lnTo>
                  <a:pt x="150019" y="64294"/>
                </a:lnTo>
                <a:lnTo>
                  <a:pt x="135731" y="35719"/>
                </a:lnTo>
                <a:lnTo>
                  <a:pt x="128587" y="21431"/>
                </a:lnTo>
                <a:lnTo>
                  <a:pt x="128587" y="7144"/>
                </a:lnTo>
                <a:lnTo>
                  <a:pt x="128587" y="7144"/>
                </a:lnTo>
                <a:lnTo>
                  <a:pt x="128587" y="0"/>
                </a:lnTo>
                <a:lnTo>
                  <a:pt x="142875" y="7144"/>
                </a:lnTo>
                <a:lnTo>
                  <a:pt x="157162" y="14287"/>
                </a:lnTo>
                <a:lnTo>
                  <a:pt x="171450" y="21431"/>
                </a:lnTo>
                <a:lnTo>
                  <a:pt x="192881" y="28575"/>
                </a:lnTo>
                <a:lnTo>
                  <a:pt x="214312" y="42862"/>
                </a:lnTo>
                <a:lnTo>
                  <a:pt x="235744" y="50006"/>
                </a:lnTo>
                <a:lnTo>
                  <a:pt x="257175" y="64294"/>
                </a:lnTo>
                <a:lnTo>
                  <a:pt x="271462" y="71437"/>
                </a:lnTo>
                <a:lnTo>
                  <a:pt x="285750" y="78581"/>
                </a:lnTo>
                <a:lnTo>
                  <a:pt x="300037" y="78581"/>
                </a:lnTo>
                <a:lnTo>
                  <a:pt x="307181" y="78581"/>
                </a:lnTo>
                <a:lnTo>
                  <a:pt x="314325" y="71437"/>
                </a:lnTo>
                <a:lnTo>
                  <a:pt x="321469" y="57150"/>
                </a:lnTo>
                <a:lnTo>
                  <a:pt x="321469" y="57150"/>
                </a:lnTo>
                <a:lnTo>
                  <a:pt x="321469" y="5715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7879557" y="4529138"/>
            <a:ext cx="157164" cy="150020"/>
          </a:xfrm>
          <a:custGeom>
            <a:avLst/>
            <a:gdLst/>
            <a:ahLst/>
            <a:cxnLst/>
            <a:rect l="0" t="0" r="0" b="0"/>
            <a:pathLst>
              <a:path w="157164" h="150020">
                <a:moveTo>
                  <a:pt x="35719" y="35719"/>
                </a:moveTo>
                <a:lnTo>
                  <a:pt x="35719" y="35719"/>
                </a:lnTo>
                <a:lnTo>
                  <a:pt x="35719" y="35719"/>
                </a:lnTo>
                <a:lnTo>
                  <a:pt x="35719" y="42862"/>
                </a:lnTo>
                <a:lnTo>
                  <a:pt x="35719" y="50006"/>
                </a:lnTo>
                <a:lnTo>
                  <a:pt x="42863" y="64294"/>
                </a:lnTo>
                <a:lnTo>
                  <a:pt x="50006" y="85725"/>
                </a:lnTo>
                <a:lnTo>
                  <a:pt x="57150" y="107156"/>
                </a:lnTo>
                <a:lnTo>
                  <a:pt x="71438" y="121444"/>
                </a:lnTo>
                <a:lnTo>
                  <a:pt x="78581" y="135731"/>
                </a:lnTo>
                <a:lnTo>
                  <a:pt x="85725" y="142875"/>
                </a:lnTo>
                <a:lnTo>
                  <a:pt x="100013" y="150019"/>
                </a:lnTo>
                <a:lnTo>
                  <a:pt x="114300" y="150019"/>
                </a:lnTo>
                <a:lnTo>
                  <a:pt x="121444" y="142875"/>
                </a:lnTo>
                <a:lnTo>
                  <a:pt x="135731" y="142875"/>
                </a:lnTo>
                <a:lnTo>
                  <a:pt x="142875" y="128587"/>
                </a:lnTo>
                <a:lnTo>
                  <a:pt x="150019" y="114300"/>
                </a:lnTo>
                <a:lnTo>
                  <a:pt x="150019" y="100012"/>
                </a:lnTo>
                <a:lnTo>
                  <a:pt x="157163" y="78581"/>
                </a:lnTo>
                <a:lnTo>
                  <a:pt x="157163" y="64294"/>
                </a:lnTo>
                <a:lnTo>
                  <a:pt x="157163" y="50006"/>
                </a:lnTo>
                <a:lnTo>
                  <a:pt x="150019" y="35719"/>
                </a:lnTo>
                <a:lnTo>
                  <a:pt x="135731" y="21431"/>
                </a:lnTo>
                <a:lnTo>
                  <a:pt x="121444" y="14287"/>
                </a:lnTo>
                <a:lnTo>
                  <a:pt x="100013" y="7144"/>
                </a:lnTo>
                <a:lnTo>
                  <a:pt x="78581" y="0"/>
                </a:lnTo>
                <a:lnTo>
                  <a:pt x="57150" y="0"/>
                </a:lnTo>
                <a:lnTo>
                  <a:pt x="35719" y="0"/>
                </a:lnTo>
                <a:lnTo>
                  <a:pt x="14288" y="7144"/>
                </a:lnTo>
                <a:lnTo>
                  <a:pt x="7144" y="14287"/>
                </a:lnTo>
                <a:lnTo>
                  <a:pt x="0" y="14287"/>
                </a:lnTo>
                <a:lnTo>
                  <a:pt x="0" y="21431"/>
                </a:lnTo>
                <a:lnTo>
                  <a:pt x="0" y="2143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8036720" y="4293394"/>
            <a:ext cx="242888" cy="321470"/>
          </a:xfrm>
          <a:custGeom>
            <a:avLst/>
            <a:gdLst/>
            <a:ahLst/>
            <a:cxnLst/>
            <a:rect l="0" t="0" r="0" b="0"/>
            <a:pathLst>
              <a:path w="242888" h="321470">
                <a:moveTo>
                  <a:pt x="0" y="171450"/>
                </a:moveTo>
                <a:lnTo>
                  <a:pt x="7143" y="178594"/>
                </a:lnTo>
                <a:lnTo>
                  <a:pt x="14287" y="185738"/>
                </a:lnTo>
                <a:lnTo>
                  <a:pt x="21431" y="192881"/>
                </a:lnTo>
                <a:lnTo>
                  <a:pt x="35718" y="207169"/>
                </a:lnTo>
                <a:lnTo>
                  <a:pt x="57150" y="228600"/>
                </a:lnTo>
                <a:lnTo>
                  <a:pt x="78581" y="250031"/>
                </a:lnTo>
                <a:lnTo>
                  <a:pt x="100012" y="264319"/>
                </a:lnTo>
                <a:lnTo>
                  <a:pt x="128587" y="278606"/>
                </a:lnTo>
                <a:lnTo>
                  <a:pt x="150018" y="292894"/>
                </a:lnTo>
                <a:lnTo>
                  <a:pt x="171450" y="307181"/>
                </a:lnTo>
                <a:lnTo>
                  <a:pt x="192881" y="314325"/>
                </a:lnTo>
                <a:lnTo>
                  <a:pt x="207168" y="321469"/>
                </a:lnTo>
                <a:lnTo>
                  <a:pt x="221456" y="321469"/>
                </a:lnTo>
                <a:lnTo>
                  <a:pt x="228600" y="321469"/>
                </a:lnTo>
                <a:lnTo>
                  <a:pt x="235743" y="321469"/>
                </a:lnTo>
                <a:lnTo>
                  <a:pt x="242887" y="321469"/>
                </a:lnTo>
                <a:lnTo>
                  <a:pt x="242887" y="321469"/>
                </a:lnTo>
                <a:lnTo>
                  <a:pt x="242887" y="321469"/>
                </a:lnTo>
                <a:lnTo>
                  <a:pt x="242887" y="314325"/>
                </a:lnTo>
                <a:lnTo>
                  <a:pt x="228600" y="307181"/>
                </a:lnTo>
                <a:lnTo>
                  <a:pt x="214312" y="292894"/>
                </a:lnTo>
                <a:lnTo>
                  <a:pt x="200025" y="278606"/>
                </a:lnTo>
                <a:lnTo>
                  <a:pt x="178593" y="264319"/>
                </a:lnTo>
                <a:lnTo>
                  <a:pt x="157162" y="242888"/>
                </a:lnTo>
                <a:lnTo>
                  <a:pt x="135731" y="214313"/>
                </a:lnTo>
                <a:lnTo>
                  <a:pt x="107156" y="178594"/>
                </a:lnTo>
                <a:lnTo>
                  <a:pt x="78581" y="150019"/>
                </a:lnTo>
                <a:lnTo>
                  <a:pt x="64293" y="121444"/>
                </a:lnTo>
                <a:lnTo>
                  <a:pt x="50006" y="92869"/>
                </a:lnTo>
                <a:lnTo>
                  <a:pt x="42862" y="71438"/>
                </a:lnTo>
                <a:lnTo>
                  <a:pt x="35718" y="50006"/>
                </a:lnTo>
                <a:lnTo>
                  <a:pt x="42862" y="35719"/>
                </a:lnTo>
                <a:lnTo>
                  <a:pt x="50006" y="21431"/>
                </a:lnTo>
                <a:lnTo>
                  <a:pt x="64293" y="14288"/>
                </a:lnTo>
                <a:lnTo>
                  <a:pt x="71437" y="7144"/>
                </a:lnTo>
                <a:lnTo>
                  <a:pt x="92868" y="0"/>
                </a:lnTo>
                <a:lnTo>
                  <a:pt x="107156" y="7144"/>
                </a:lnTo>
                <a:lnTo>
                  <a:pt x="121443" y="7144"/>
                </a:lnTo>
                <a:lnTo>
                  <a:pt x="135731" y="21431"/>
                </a:lnTo>
                <a:lnTo>
                  <a:pt x="142875" y="35719"/>
                </a:lnTo>
                <a:lnTo>
                  <a:pt x="150018" y="57150"/>
                </a:lnTo>
                <a:lnTo>
                  <a:pt x="150018" y="78581"/>
                </a:lnTo>
                <a:lnTo>
                  <a:pt x="150018" y="114300"/>
                </a:lnTo>
                <a:lnTo>
                  <a:pt x="157162" y="142875"/>
                </a:lnTo>
                <a:lnTo>
                  <a:pt x="150018" y="171450"/>
                </a:lnTo>
                <a:lnTo>
                  <a:pt x="150018" y="200025"/>
                </a:lnTo>
                <a:lnTo>
                  <a:pt x="142875" y="221456"/>
                </a:lnTo>
                <a:lnTo>
                  <a:pt x="142875" y="235744"/>
                </a:lnTo>
                <a:lnTo>
                  <a:pt x="135731" y="242888"/>
                </a:lnTo>
                <a:lnTo>
                  <a:pt x="128587" y="250031"/>
                </a:lnTo>
                <a:lnTo>
                  <a:pt x="128587" y="250031"/>
                </a:lnTo>
                <a:lnTo>
                  <a:pt x="128587" y="25003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8229601" y="4100513"/>
            <a:ext cx="164307" cy="192882"/>
          </a:xfrm>
          <a:custGeom>
            <a:avLst/>
            <a:gdLst/>
            <a:ahLst/>
            <a:cxnLst/>
            <a:rect l="0" t="0" r="0" b="0"/>
            <a:pathLst>
              <a:path w="164307" h="192882">
                <a:moveTo>
                  <a:pt x="0" y="85725"/>
                </a:moveTo>
                <a:lnTo>
                  <a:pt x="0" y="85725"/>
                </a:lnTo>
                <a:lnTo>
                  <a:pt x="0" y="85725"/>
                </a:lnTo>
                <a:lnTo>
                  <a:pt x="0" y="92869"/>
                </a:lnTo>
                <a:lnTo>
                  <a:pt x="7144" y="100012"/>
                </a:lnTo>
                <a:lnTo>
                  <a:pt x="14287" y="107156"/>
                </a:lnTo>
                <a:lnTo>
                  <a:pt x="28575" y="121444"/>
                </a:lnTo>
                <a:lnTo>
                  <a:pt x="35719" y="135731"/>
                </a:lnTo>
                <a:lnTo>
                  <a:pt x="50006" y="157162"/>
                </a:lnTo>
                <a:lnTo>
                  <a:pt x="64294" y="171450"/>
                </a:lnTo>
                <a:lnTo>
                  <a:pt x="78581" y="185737"/>
                </a:lnTo>
                <a:lnTo>
                  <a:pt x="85725" y="192881"/>
                </a:lnTo>
                <a:lnTo>
                  <a:pt x="100012" y="192881"/>
                </a:lnTo>
                <a:lnTo>
                  <a:pt x="114300" y="192881"/>
                </a:lnTo>
                <a:lnTo>
                  <a:pt x="128587" y="185737"/>
                </a:lnTo>
                <a:lnTo>
                  <a:pt x="135731" y="178594"/>
                </a:lnTo>
                <a:lnTo>
                  <a:pt x="142875" y="164306"/>
                </a:lnTo>
                <a:lnTo>
                  <a:pt x="157162" y="142875"/>
                </a:lnTo>
                <a:lnTo>
                  <a:pt x="164306" y="128587"/>
                </a:lnTo>
                <a:lnTo>
                  <a:pt x="164306" y="107156"/>
                </a:lnTo>
                <a:lnTo>
                  <a:pt x="164306" y="85725"/>
                </a:lnTo>
                <a:lnTo>
                  <a:pt x="164306" y="71437"/>
                </a:lnTo>
                <a:lnTo>
                  <a:pt x="157162" y="50006"/>
                </a:lnTo>
                <a:lnTo>
                  <a:pt x="142875" y="35718"/>
                </a:lnTo>
                <a:lnTo>
                  <a:pt x="128587" y="21431"/>
                </a:lnTo>
                <a:lnTo>
                  <a:pt x="114300" y="7143"/>
                </a:lnTo>
                <a:lnTo>
                  <a:pt x="85725" y="0"/>
                </a:lnTo>
                <a:lnTo>
                  <a:pt x="64294" y="0"/>
                </a:lnTo>
                <a:lnTo>
                  <a:pt x="42862" y="0"/>
                </a:lnTo>
                <a:lnTo>
                  <a:pt x="28575" y="7143"/>
                </a:lnTo>
                <a:lnTo>
                  <a:pt x="14287" y="14287"/>
                </a:lnTo>
                <a:lnTo>
                  <a:pt x="7144" y="14287"/>
                </a:lnTo>
                <a:lnTo>
                  <a:pt x="7144" y="14287"/>
                </a:lnTo>
                <a:lnTo>
                  <a:pt x="7144" y="1428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8343901" y="3964781"/>
            <a:ext cx="178595" cy="121445"/>
          </a:xfrm>
          <a:custGeom>
            <a:avLst/>
            <a:gdLst/>
            <a:ahLst/>
            <a:cxnLst/>
            <a:rect l="0" t="0" r="0" b="0"/>
            <a:pathLst>
              <a:path w="178595" h="121445">
                <a:moveTo>
                  <a:pt x="0" y="0"/>
                </a:moveTo>
                <a:lnTo>
                  <a:pt x="0" y="7144"/>
                </a:lnTo>
                <a:lnTo>
                  <a:pt x="7144" y="7144"/>
                </a:lnTo>
                <a:lnTo>
                  <a:pt x="7144" y="7144"/>
                </a:lnTo>
                <a:lnTo>
                  <a:pt x="14287" y="14288"/>
                </a:lnTo>
                <a:lnTo>
                  <a:pt x="28575" y="28575"/>
                </a:lnTo>
                <a:lnTo>
                  <a:pt x="35719" y="35719"/>
                </a:lnTo>
                <a:lnTo>
                  <a:pt x="50006" y="50007"/>
                </a:lnTo>
                <a:lnTo>
                  <a:pt x="71437" y="64294"/>
                </a:lnTo>
                <a:lnTo>
                  <a:pt x="92869" y="85725"/>
                </a:lnTo>
                <a:lnTo>
                  <a:pt x="114300" y="92869"/>
                </a:lnTo>
                <a:lnTo>
                  <a:pt x="135731" y="107157"/>
                </a:lnTo>
                <a:lnTo>
                  <a:pt x="157162" y="114300"/>
                </a:lnTo>
                <a:lnTo>
                  <a:pt x="171450" y="121444"/>
                </a:lnTo>
                <a:lnTo>
                  <a:pt x="178594" y="121444"/>
                </a:lnTo>
                <a:lnTo>
                  <a:pt x="178594" y="12144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8508207" y="3979069"/>
            <a:ext cx="114301" cy="92870"/>
          </a:xfrm>
          <a:custGeom>
            <a:avLst/>
            <a:gdLst/>
            <a:ahLst/>
            <a:cxnLst/>
            <a:rect l="0" t="0" r="0" b="0"/>
            <a:pathLst>
              <a:path w="114301" h="92870">
                <a:moveTo>
                  <a:pt x="0" y="0"/>
                </a:moveTo>
                <a:lnTo>
                  <a:pt x="0" y="7144"/>
                </a:lnTo>
                <a:lnTo>
                  <a:pt x="0" y="14287"/>
                </a:lnTo>
                <a:lnTo>
                  <a:pt x="0" y="14287"/>
                </a:lnTo>
                <a:lnTo>
                  <a:pt x="7144" y="35719"/>
                </a:lnTo>
                <a:lnTo>
                  <a:pt x="21431" y="50006"/>
                </a:lnTo>
                <a:lnTo>
                  <a:pt x="35719" y="64294"/>
                </a:lnTo>
                <a:lnTo>
                  <a:pt x="50006" y="78581"/>
                </a:lnTo>
                <a:lnTo>
                  <a:pt x="64294" y="85725"/>
                </a:lnTo>
                <a:lnTo>
                  <a:pt x="78581" y="92869"/>
                </a:lnTo>
                <a:lnTo>
                  <a:pt x="92869" y="92869"/>
                </a:lnTo>
                <a:lnTo>
                  <a:pt x="100013" y="92869"/>
                </a:lnTo>
                <a:lnTo>
                  <a:pt x="107156" y="92869"/>
                </a:lnTo>
                <a:lnTo>
                  <a:pt x="114300" y="85725"/>
                </a:lnTo>
                <a:lnTo>
                  <a:pt x="107156" y="85725"/>
                </a:lnTo>
                <a:lnTo>
                  <a:pt x="107156" y="85725"/>
                </a:lnTo>
                <a:lnTo>
                  <a:pt x="107156" y="8572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8401051" y="3914775"/>
            <a:ext cx="21432" cy="21432"/>
          </a:xfrm>
          <a:custGeom>
            <a:avLst/>
            <a:gdLst/>
            <a:ahLst/>
            <a:cxnLst/>
            <a:rect l="0" t="0" r="0" b="0"/>
            <a:pathLst>
              <a:path w="21432" h="21432">
                <a:moveTo>
                  <a:pt x="21431" y="21431"/>
                </a:moveTo>
                <a:lnTo>
                  <a:pt x="14287" y="21431"/>
                </a:lnTo>
                <a:lnTo>
                  <a:pt x="7144" y="21431"/>
                </a:lnTo>
                <a:lnTo>
                  <a:pt x="7144" y="14288"/>
                </a:lnTo>
                <a:lnTo>
                  <a:pt x="7144" y="7144"/>
                </a:lnTo>
                <a:lnTo>
                  <a:pt x="0" y="7144"/>
                </a:lnTo>
                <a:lnTo>
                  <a:pt x="0" y="0"/>
                </a:lnTo>
                <a:lnTo>
                  <a:pt x="0"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8551070" y="3771900"/>
            <a:ext cx="135732" cy="150020"/>
          </a:xfrm>
          <a:custGeom>
            <a:avLst/>
            <a:gdLst/>
            <a:ahLst/>
            <a:cxnLst/>
            <a:rect l="0" t="0" r="0" b="0"/>
            <a:pathLst>
              <a:path w="135732" h="150020">
                <a:moveTo>
                  <a:pt x="0" y="128588"/>
                </a:moveTo>
                <a:lnTo>
                  <a:pt x="7143" y="128588"/>
                </a:lnTo>
                <a:lnTo>
                  <a:pt x="14287" y="128588"/>
                </a:lnTo>
                <a:lnTo>
                  <a:pt x="21431" y="128588"/>
                </a:lnTo>
                <a:lnTo>
                  <a:pt x="28575" y="121444"/>
                </a:lnTo>
                <a:lnTo>
                  <a:pt x="35718" y="121444"/>
                </a:lnTo>
                <a:lnTo>
                  <a:pt x="42862" y="114300"/>
                </a:lnTo>
                <a:lnTo>
                  <a:pt x="50006" y="107156"/>
                </a:lnTo>
                <a:lnTo>
                  <a:pt x="57150" y="100013"/>
                </a:lnTo>
                <a:lnTo>
                  <a:pt x="57150" y="85725"/>
                </a:lnTo>
                <a:lnTo>
                  <a:pt x="64293" y="71438"/>
                </a:lnTo>
                <a:lnTo>
                  <a:pt x="64293" y="50006"/>
                </a:lnTo>
                <a:lnTo>
                  <a:pt x="57150" y="35719"/>
                </a:lnTo>
                <a:lnTo>
                  <a:pt x="57150" y="14288"/>
                </a:lnTo>
                <a:lnTo>
                  <a:pt x="50006" y="7144"/>
                </a:lnTo>
                <a:lnTo>
                  <a:pt x="35718" y="0"/>
                </a:lnTo>
                <a:lnTo>
                  <a:pt x="28575" y="0"/>
                </a:lnTo>
                <a:lnTo>
                  <a:pt x="21431" y="7144"/>
                </a:lnTo>
                <a:lnTo>
                  <a:pt x="21431" y="21431"/>
                </a:lnTo>
                <a:lnTo>
                  <a:pt x="14287" y="35719"/>
                </a:lnTo>
                <a:lnTo>
                  <a:pt x="21431" y="57150"/>
                </a:lnTo>
                <a:lnTo>
                  <a:pt x="21431" y="78581"/>
                </a:lnTo>
                <a:lnTo>
                  <a:pt x="28575" y="100013"/>
                </a:lnTo>
                <a:lnTo>
                  <a:pt x="42862" y="121444"/>
                </a:lnTo>
                <a:lnTo>
                  <a:pt x="50006" y="135731"/>
                </a:lnTo>
                <a:lnTo>
                  <a:pt x="57150" y="142875"/>
                </a:lnTo>
                <a:lnTo>
                  <a:pt x="71437" y="150019"/>
                </a:lnTo>
                <a:lnTo>
                  <a:pt x="85725" y="150019"/>
                </a:lnTo>
                <a:lnTo>
                  <a:pt x="100012" y="150019"/>
                </a:lnTo>
                <a:lnTo>
                  <a:pt x="114300" y="135731"/>
                </a:lnTo>
                <a:lnTo>
                  <a:pt x="128587" y="128588"/>
                </a:lnTo>
                <a:lnTo>
                  <a:pt x="135731" y="121444"/>
                </a:lnTo>
                <a:lnTo>
                  <a:pt x="135731" y="12144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8672513" y="3671888"/>
            <a:ext cx="192883" cy="185738"/>
          </a:xfrm>
          <a:custGeom>
            <a:avLst/>
            <a:gdLst/>
            <a:ahLst/>
            <a:cxnLst/>
            <a:rect l="0" t="0" r="0" b="0"/>
            <a:pathLst>
              <a:path w="192883" h="185738">
                <a:moveTo>
                  <a:pt x="21432" y="0"/>
                </a:moveTo>
                <a:lnTo>
                  <a:pt x="14288" y="0"/>
                </a:lnTo>
                <a:lnTo>
                  <a:pt x="14288" y="0"/>
                </a:lnTo>
                <a:lnTo>
                  <a:pt x="14288" y="0"/>
                </a:lnTo>
                <a:lnTo>
                  <a:pt x="7144" y="7143"/>
                </a:lnTo>
                <a:lnTo>
                  <a:pt x="7144" y="14287"/>
                </a:lnTo>
                <a:lnTo>
                  <a:pt x="0" y="28575"/>
                </a:lnTo>
                <a:lnTo>
                  <a:pt x="7144" y="35718"/>
                </a:lnTo>
                <a:lnTo>
                  <a:pt x="14288" y="50006"/>
                </a:lnTo>
                <a:lnTo>
                  <a:pt x="21432" y="57150"/>
                </a:lnTo>
                <a:lnTo>
                  <a:pt x="28575" y="57150"/>
                </a:lnTo>
                <a:lnTo>
                  <a:pt x="42863" y="57150"/>
                </a:lnTo>
                <a:lnTo>
                  <a:pt x="50007" y="57150"/>
                </a:lnTo>
                <a:lnTo>
                  <a:pt x="71438" y="57150"/>
                </a:lnTo>
                <a:lnTo>
                  <a:pt x="85725" y="64293"/>
                </a:lnTo>
                <a:lnTo>
                  <a:pt x="114300" y="64293"/>
                </a:lnTo>
                <a:lnTo>
                  <a:pt x="128588" y="71437"/>
                </a:lnTo>
                <a:lnTo>
                  <a:pt x="150019" y="78581"/>
                </a:lnTo>
                <a:lnTo>
                  <a:pt x="164307" y="85725"/>
                </a:lnTo>
                <a:lnTo>
                  <a:pt x="178594" y="100012"/>
                </a:lnTo>
                <a:lnTo>
                  <a:pt x="185738" y="107156"/>
                </a:lnTo>
                <a:lnTo>
                  <a:pt x="192882" y="128587"/>
                </a:lnTo>
                <a:lnTo>
                  <a:pt x="192882" y="142875"/>
                </a:lnTo>
                <a:lnTo>
                  <a:pt x="185738" y="157162"/>
                </a:lnTo>
                <a:lnTo>
                  <a:pt x="185738" y="164306"/>
                </a:lnTo>
                <a:lnTo>
                  <a:pt x="171450" y="178593"/>
                </a:lnTo>
                <a:lnTo>
                  <a:pt x="164307" y="185737"/>
                </a:lnTo>
                <a:lnTo>
                  <a:pt x="164307" y="18573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7958138" y="5250656"/>
            <a:ext cx="278608" cy="371476"/>
          </a:xfrm>
          <a:custGeom>
            <a:avLst/>
            <a:gdLst/>
            <a:ahLst/>
            <a:cxnLst/>
            <a:rect l="0" t="0" r="0" b="0"/>
            <a:pathLst>
              <a:path w="278608" h="371476">
                <a:moveTo>
                  <a:pt x="85725" y="257175"/>
                </a:moveTo>
                <a:lnTo>
                  <a:pt x="78582" y="250032"/>
                </a:lnTo>
                <a:lnTo>
                  <a:pt x="64294" y="250032"/>
                </a:lnTo>
                <a:lnTo>
                  <a:pt x="57150" y="242888"/>
                </a:lnTo>
                <a:lnTo>
                  <a:pt x="42863" y="235744"/>
                </a:lnTo>
                <a:lnTo>
                  <a:pt x="35719" y="228600"/>
                </a:lnTo>
                <a:lnTo>
                  <a:pt x="28575" y="221457"/>
                </a:lnTo>
                <a:lnTo>
                  <a:pt x="28575" y="214313"/>
                </a:lnTo>
                <a:lnTo>
                  <a:pt x="28575" y="207169"/>
                </a:lnTo>
                <a:lnTo>
                  <a:pt x="28575" y="200025"/>
                </a:lnTo>
                <a:lnTo>
                  <a:pt x="42863" y="200025"/>
                </a:lnTo>
                <a:lnTo>
                  <a:pt x="50007" y="200025"/>
                </a:lnTo>
                <a:lnTo>
                  <a:pt x="57150" y="207169"/>
                </a:lnTo>
                <a:lnTo>
                  <a:pt x="71438" y="207169"/>
                </a:lnTo>
                <a:lnTo>
                  <a:pt x="85725" y="221457"/>
                </a:lnTo>
                <a:lnTo>
                  <a:pt x="100013" y="228600"/>
                </a:lnTo>
                <a:lnTo>
                  <a:pt x="121444" y="242888"/>
                </a:lnTo>
                <a:lnTo>
                  <a:pt x="142875" y="264319"/>
                </a:lnTo>
                <a:lnTo>
                  <a:pt x="164307" y="278607"/>
                </a:lnTo>
                <a:lnTo>
                  <a:pt x="185738" y="300038"/>
                </a:lnTo>
                <a:lnTo>
                  <a:pt x="214313" y="321469"/>
                </a:lnTo>
                <a:lnTo>
                  <a:pt x="235744" y="335757"/>
                </a:lnTo>
                <a:lnTo>
                  <a:pt x="250032" y="342900"/>
                </a:lnTo>
                <a:lnTo>
                  <a:pt x="257175" y="357188"/>
                </a:lnTo>
                <a:lnTo>
                  <a:pt x="264319" y="364332"/>
                </a:lnTo>
                <a:lnTo>
                  <a:pt x="271463" y="364332"/>
                </a:lnTo>
                <a:lnTo>
                  <a:pt x="271463" y="371475"/>
                </a:lnTo>
                <a:lnTo>
                  <a:pt x="264319" y="371475"/>
                </a:lnTo>
                <a:lnTo>
                  <a:pt x="257175" y="371475"/>
                </a:lnTo>
                <a:lnTo>
                  <a:pt x="235744" y="364332"/>
                </a:lnTo>
                <a:lnTo>
                  <a:pt x="214313" y="357188"/>
                </a:lnTo>
                <a:lnTo>
                  <a:pt x="192882" y="342900"/>
                </a:lnTo>
                <a:lnTo>
                  <a:pt x="164307" y="321469"/>
                </a:lnTo>
                <a:lnTo>
                  <a:pt x="128588" y="285750"/>
                </a:lnTo>
                <a:lnTo>
                  <a:pt x="92869" y="250032"/>
                </a:lnTo>
                <a:lnTo>
                  <a:pt x="64294" y="214313"/>
                </a:lnTo>
                <a:lnTo>
                  <a:pt x="35719" y="178594"/>
                </a:lnTo>
                <a:lnTo>
                  <a:pt x="14288" y="142875"/>
                </a:lnTo>
                <a:lnTo>
                  <a:pt x="7144" y="114300"/>
                </a:lnTo>
                <a:lnTo>
                  <a:pt x="0" y="85725"/>
                </a:lnTo>
                <a:lnTo>
                  <a:pt x="0" y="64294"/>
                </a:lnTo>
                <a:lnTo>
                  <a:pt x="0" y="42863"/>
                </a:lnTo>
                <a:lnTo>
                  <a:pt x="7144" y="21432"/>
                </a:lnTo>
                <a:lnTo>
                  <a:pt x="7144" y="7144"/>
                </a:lnTo>
                <a:lnTo>
                  <a:pt x="21432" y="0"/>
                </a:lnTo>
                <a:lnTo>
                  <a:pt x="28575" y="0"/>
                </a:lnTo>
                <a:lnTo>
                  <a:pt x="42863" y="7144"/>
                </a:lnTo>
                <a:lnTo>
                  <a:pt x="50007" y="28575"/>
                </a:lnTo>
                <a:lnTo>
                  <a:pt x="64294" y="57150"/>
                </a:lnTo>
                <a:lnTo>
                  <a:pt x="64294" y="92869"/>
                </a:lnTo>
                <a:lnTo>
                  <a:pt x="78582" y="128588"/>
                </a:lnTo>
                <a:lnTo>
                  <a:pt x="78582" y="164307"/>
                </a:lnTo>
                <a:lnTo>
                  <a:pt x="85725" y="192882"/>
                </a:lnTo>
                <a:lnTo>
                  <a:pt x="85725" y="221457"/>
                </a:lnTo>
                <a:lnTo>
                  <a:pt x="85725" y="242888"/>
                </a:lnTo>
                <a:lnTo>
                  <a:pt x="92869" y="257175"/>
                </a:lnTo>
                <a:lnTo>
                  <a:pt x="92869" y="271463"/>
                </a:lnTo>
                <a:lnTo>
                  <a:pt x="100013" y="278607"/>
                </a:lnTo>
                <a:lnTo>
                  <a:pt x="114300" y="278607"/>
                </a:lnTo>
                <a:lnTo>
                  <a:pt x="121444" y="271463"/>
                </a:lnTo>
                <a:lnTo>
                  <a:pt x="142875" y="264319"/>
                </a:lnTo>
                <a:lnTo>
                  <a:pt x="157163" y="257175"/>
                </a:lnTo>
                <a:lnTo>
                  <a:pt x="178594" y="250032"/>
                </a:lnTo>
                <a:lnTo>
                  <a:pt x="192882" y="235744"/>
                </a:lnTo>
                <a:lnTo>
                  <a:pt x="214313" y="221457"/>
                </a:lnTo>
                <a:lnTo>
                  <a:pt x="228600" y="207169"/>
                </a:lnTo>
                <a:lnTo>
                  <a:pt x="250032" y="192882"/>
                </a:lnTo>
                <a:lnTo>
                  <a:pt x="257175" y="171450"/>
                </a:lnTo>
                <a:lnTo>
                  <a:pt x="271463" y="164307"/>
                </a:lnTo>
                <a:lnTo>
                  <a:pt x="278607" y="150019"/>
                </a:lnTo>
                <a:lnTo>
                  <a:pt x="278607" y="15001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8122445" y="4950619"/>
            <a:ext cx="292894" cy="342901"/>
          </a:xfrm>
          <a:custGeom>
            <a:avLst/>
            <a:gdLst/>
            <a:ahLst/>
            <a:cxnLst/>
            <a:rect l="0" t="0" r="0" b="0"/>
            <a:pathLst>
              <a:path w="292894" h="342901">
                <a:moveTo>
                  <a:pt x="57150" y="264319"/>
                </a:moveTo>
                <a:lnTo>
                  <a:pt x="50006" y="264319"/>
                </a:lnTo>
                <a:lnTo>
                  <a:pt x="42862" y="264319"/>
                </a:lnTo>
                <a:lnTo>
                  <a:pt x="42862" y="264319"/>
                </a:lnTo>
                <a:lnTo>
                  <a:pt x="50006" y="271462"/>
                </a:lnTo>
                <a:lnTo>
                  <a:pt x="50006" y="285750"/>
                </a:lnTo>
                <a:lnTo>
                  <a:pt x="64293" y="300037"/>
                </a:lnTo>
                <a:lnTo>
                  <a:pt x="78581" y="314325"/>
                </a:lnTo>
                <a:lnTo>
                  <a:pt x="92868" y="328612"/>
                </a:lnTo>
                <a:lnTo>
                  <a:pt x="107156" y="335756"/>
                </a:lnTo>
                <a:lnTo>
                  <a:pt x="121443" y="342900"/>
                </a:lnTo>
                <a:lnTo>
                  <a:pt x="135731" y="342900"/>
                </a:lnTo>
                <a:lnTo>
                  <a:pt x="142875" y="335756"/>
                </a:lnTo>
                <a:lnTo>
                  <a:pt x="150018" y="335756"/>
                </a:lnTo>
                <a:lnTo>
                  <a:pt x="157162" y="321469"/>
                </a:lnTo>
                <a:lnTo>
                  <a:pt x="164306" y="314325"/>
                </a:lnTo>
                <a:lnTo>
                  <a:pt x="164306" y="300037"/>
                </a:lnTo>
                <a:lnTo>
                  <a:pt x="164306" y="285750"/>
                </a:lnTo>
                <a:lnTo>
                  <a:pt x="164306" y="271462"/>
                </a:lnTo>
                <a:lnTo>
                  <a:pt x="164306" y="257175"/>
                </a:lnTo>
                <a:lnTo>
                  <a:pt x="157162" y="242887"/>
                </a:lnTo>
                <a:lnTo>
                  <a:pt x="142875" y="228600"/>
                </a:lnTo>
                <a:lnTo>
                  <a:pt x="128587" y="221456"/>
                </a:lnTo>
                <a:lnTo>
                  <a:pt x="107156" y="221456"/>
                </a:lnTo>
                <a:lnTo>
                  <a:pt x="92868" y="221456"/>
                </a:lnTo>
                <a:lnTo>
                  <a:pt x="71437" y="228600"/>
                </a:lnTo>
                <a:lnTo>
                  <a:pt x="50006" y="235744"/>
                </a:lnTo>
                <a:lnTo>
                  <a:pt x="28575" y="242887"/>
                </a:lnTo>
                <a:lnTo>
                  <a:pt x="21431" y="257175"/>
                </a:lnTo>
                <a:lnTo>
                  <a:pt x="7143" y="264319"/>
                </a:lnTo>
                <a:lnTo>
                  <a:pt x="7143" y="271462"/>
                </a:lnTo>
                <a:lnTo>
                  <a:pt x="0" y="271462"/>
                </a:lnTo>
                <a:lnTo>
                  <a:pt x="0" y="264319"/>
                </a:lnTo>
                <a:lnTo>
                  <a:pt x="0" y="257175"/>
                </a:lnTo>
                <a:lnTo>
                  <a:pt x="7143" y="242887"/>
                </a:lnTo>
                <a:lnTo>
                  <a:pt x="7143" y="221456"/>
                </a:lnTo>
                <a:lnTo>
                  <a:pt x="7143" y="200025"/>
                </a:lnTo>
                <a:lnTo>
                  <a:pt x="14287" y="185737"/>
                </a:lnTo>
                <a:lnTo>
                  <a:pt x="21431" y="164306"/>
                </a:lnTo>
                <a:lnTo>
                  <a:pt x="21431" y="150019"/>
                </a:lnTo>
                <a:lnTo>
                  <a:pt x="35718" y="135731"/>
                </a:lnTo>
                <a:lnTo>
                  <a:pt x="42862" y="121444"/>
                </a:lnTo>
                <a:lnTo>
                  <a:pt x="57150" y="121444"/>
                </a:lnTo>
                <a:lnTo>
                  <a:pt x="78581" y="121444"/>
                </a:lnTo>
                <a:lnTo>
                  <a:pt x="92868" y="121444"/>
                </a:lnTo>
                <a:lnTo>
                  <a:pt x="121443" y="135731"/>
                </a:lnTo>
                <a:lnTo>
                  <a:pt x="150018" y="142875"/>
                </a:lnTo>
                <a:lnTo>
                  <a:pt x="178593" y="164306"/>
                </a:lnTo>
                <a:lnTo>
                  <a:pt x="207168" y="178594"/>
                </a:lnTo>
                <a:lnTo>
                  <a:pt x="235743" y="192881"/>
                </a:lnTo>
                <a:lnTo>
                  <a:pt x="257175" y="200025"/>
                </a:lnTo>
                <a:lnTo>
                  <a:pt x="271462" y="207169"/>
                </a:lnTo>
                <a:lnTo>
                  <a:pt x="285750" y="214312"/>
                </a:lnTo>
                <a:lnTo>
                  <a:pt x="285750" y="214312"/>
                </a:lnTo>
                <a:lnTo>
                  <a:pt x="292893" y="214312"/>
                </a:lnTo>
                <a:lnTo>
                  <a:pt x="292893" y="214312"/>
                </a:lnTo>
                <a:lnTo>
                  <a:pt x="285750" y="207169"/>
                </a:lnTo>
                <a:lnTo>
                  <a:pt x="285750" y="200025"/>
                </a:lnTo>
                <a:lnTo>
                  <a:pt x="271462" y="178594"/>
                </a:lnTo>
                <a:lnTo>
                  <a:pt x="264318" y="157162"/>
                </a:lnTo>
                <a:lnTo>
                  <a:pt x="242887" y="128587"/>
                </a:lnTo>
                <a:lnTo>
                  <a:pt x="221456" y="100012"/>
                </a:lnTo>
                <a:lnTo>
                  <a:pt x="207168" y="78581"/>
                </a:lnTo>
                <a:lnTo>
                  <a:pt x="200025" y="57150"/>
                </a:lnTo>
                <a:lnTo>
                  <a:pt x="192881" y="35719"/>
                </a:lnTo>
                <a:lnTo>
                  <a:pt x="192881" y="21431"/>
                </a:lnTo>
                <a:lnTo>
                  <a:pt x="200025" y="14287"/>
                </a:lnTo>
                <a:lnTo>
                  <a:pt x="200025" y="7144"/>
                </a:lnTo>
                <a:lnTo>
                  <a:pt x="207168" y="0"/>
                </a:lnTo>
                <a:lnTo>
                  <a:pt x="221456" y="7144"/>
                </a:lnTo>
                <a:lnTo>
                  <a:pt x="235743" y="14287"/>
                </a:lnTo>
                <a:lnTo>
                  <a:pt x="250031" y="21431"/>
                </a:lnTo>
                <a:lnTo>
                  <a:pt x="264318" y="42862"/>
                </a:lnTo>
                <a:lnTo>
                  <a:pt x="271462" y="64294"/>
                </a:lnTo>
                <a:lnTo>
                  <a:pt x="278606" y="85725"/>
                </a:lnTo>
                <a:lnTo>
                  <a:pt x="285750" y="107156"/>
                </a:lnTo>
                <a:lnTo>
                  <a:pt x="292893" y="128587"/>
                </a:lnTo>
                <a:lnTo>
                  <a:pt x="292893" y="150019"/>
                </a:lnTo>
                <a:lnTo>
                  <a:pt x="292893" y="164306"/>
                </a:lnTo>
                <a:lnTo>
                  <a:pt x="292893" y="171450"/>
                </a:lnTo>
                <a:lnTo>
                  <a:pt x="285750" y="178594"/>
                </a:lnTo>
                <a:lnTo>
                  <a:pt x="278606" y="178594"/>
                </a:lnTo>
                <a:lnTo>
                  <a:pt x="278606" y="17859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8315326" y="4314825"/>
            <a:ext cx="442913" cy="621507"/>
          </a:xfrm>
          <a:custGeom>
            <a:avLst/>
            <a:gdLst/>
            <a:ahLst/>
            <a:cxnLst/>
            <a:rect l="0" t="0" r="0" b="0"/>
            <a:pathLst>
              <a:path w="442913" h="621507">
                <a:moveTo>
                  <a:pt x="0" y="550069"/>
                </a:moveTo>
                <a:lnTo>
                  <a:pt x="7144" y="542925"/>
                </a:lnTo>
                <a:lnTo>
                  <a:pt x="7144" y="535782"/>
                </a:lnTo>
                <a:lnTo>
                  <a:pt x="14287" y="535782"/>
                </a:lnTo>
                <a:lnTo>
                  <a:pt x="21431" y="528638"/>
                </a:lnTo>
                <a:lnTo>
                  <a:pt x="42862" y="528638"/>
                </a:lnTo>
                <a:lnTo>
                  <a:pt x="57150" y="535782"/>
                </a:lnTo>
                <a:lnTo>
                  <a:pt x="78581" y="542925"/>
                </a:lnTo>
                <a:lnTo>
                  <a:pt x="92869" y="557213"/>
                </a:lnTo>
                <a:lnTo>
                  <a:pt x="114300" y="564356"/>
                </a:lnTo>
                <a:lnTo>
                  <a:pt x="135731" y="578644"/>
                </a:lnTo>
                <a:lnTo>
                  <a:pt x="150019" y="585788"/>
                </a:lnTo>
                <a:lnTo>
                  <a:pt x="164306" y="600075"/>
                </a:lnTo>
                <a:lnTo>
                  <a:pt x="178594" y="607219"/>
                </a:lnTo>
                <a:lnTo>
                  <a:pt x="185737" y="614363"/>
                </a:lnTo>
                <a:lnTo>
                  <a:pt x="185737" y="614363"/>
                </a:lnTo>
                <a:lnTo>
                  <a:pt x="185737" y="621506"/>
                </a:lnTo>
                <a:lnTo>
                  <a:pt x="192881" y="621506"/>
                </a:lnTo>
                <a:lnTo>
                  <a:pt x="192881" y="614363"/>
                </a:lnTo>
                <a:lnTo>
                  <a:pt x="192881" y="614363"/>
                </a:lnTo>
                <a:lnTo>
                  <a:pt x="185737" y="600075"/>
                </a:lnTo>
                <a:lnTo>
                  <a:pt x="185737" y="585788"/>
                </a:lnTo>
                <a:lnTo>
                  <a:pt x="171450" y="564356"/>
                </a:lnTo>
                <a:lnTo>
                  <a:pt x="157162" y="535782"/>
                </a:lnTo>
                <a:lnTo>
                  <a:pt x="150019" y="507207"/>
                </a:lnTo>
                <a:lnTo>
                  <a:pt x="142875" y="485775"/>
                </a:lnTo>
                <a:lnTo>
                  <a:pt x="142875" y="457200"/>
                </a:lnTo>
                <a:lnTo>
                  <a:pt x="142875" y="442913"/>
                </a:lnTo>
                <a:lnTo>
                  <a:pt x="150019" y="435769"/>
                </a:lnTo>
                <a:lnTo>
                  <a:pt x="157162" y="428625"/>
                </a:lnTo>
                <a:lnTo>
                  <a:pt x="164306" y="421482"/>
                </a:lnTo>
                <a:lnTo>
                  <a:pt x="178594" y="428625"/>
                </a:lnTo>
                <a:lnTo>
                  <a:pt x="185737" y="442913"/>
                </a:lnTo>
                <a:lnTo>
                  <a:pt x="200025" y="457200"/>
                </a:lnTo>
                <a:lnTo>
                  <a:pt x="214312" y="485775"/>
                </a:lnTo>
                <a:lnTo>
                  <a:pt x="221456" y="507207"/>
                </a:lnTo>
                <a:lnTo>
                  <a:pt x="221456" y="535782"/>
                </a:lnTo>
                <a:lnTo>
                  <a:pt x="228600" y="557213"/>
                </a:lnTo>
                <a:lnTo>
                  <a:pt x="228600" y="578644"/>
                </a:lnTo>
                <a:lnTo>
                  <a:pt x="228600" y="592931"/>
                </a:lnTo>
                <a:lnTo>
                  <a:pt x="228600" y="607219"/>
                </a:lnTo>
                <a:lnTo>
                  <a:pt x="228600" y="614363"/>
                </a:lnTo>
                <a:lnTo>
                  <a:pt x="221456" y="614363"/>
                </a:lnTo>
                <a:lnTo>
                  <a:pt x="221456" y="614363"/>
                </a:lnTo>
                <a:lnTo>
                  <a:pt x="221456" y="600075"/>
                </a:lnTo>
                <a:lnTo>
                  <a:pt x="221456" y="585788"/>
                </a:lnTo>
                <a:lnTo>
                  <a:pt x="221456" y="564356"/>
                </a:lnTo>
                <a:lnTo>
                  <a:pt x="221456" y="535782"/>
                </a:lnTo>
                <a:lnTo>
                  <a:pt x="221456" y="507207"/>
                </a:lnTo>
                <a:lnTo>
                  <a:pt x="221456" y="478632"/>
                </a:lnTo>
                <a:lnTo>
                  <a:pt x="228600" y="442913"/>
                </a:lnTo>
                <a:lnTo>
                  <a:pt x="235744" y="414338"/>
                </a:lnTo>
                <a:lnTo>
                  <a:pt x="235744" y="378619"/>
                </a:lnTo>
                <a:lnTo>
                  <a:pt x="242887" y="342900"/>
                </a:lnTo>
                <a:lnTo>
                  <a:pt x="242887" y="314325"/>
                </a:lnTo>
                <a:lnTo>
                  <a:pt x="242887" y="292894"/>
                </a:lnTo>
                <a:lnTo>
                  <a:pt x="250031" y="271463"/>
                </a:lnTo>
                <a:lnTo>
                  <a:pt x="250031" y="257175"/>
                </a:lnTo>
                <a:lnTo>
                  <a:pt x="250031" y="257175"/>
                </a:lnTo>
                <a:lnTo>
                  <a:pt x="242887" y="257175"/>
                </a:lnTo>
                <a:lnTo>
                  <a:pt x="235744" y="257175"/>
                </a:lnTo>
                <a:lnTo>
                  <a:pt x="221456" y="264319"/>
                </a:lnTo>
                <a:lnTo>
                  <a:pt x="207169" y="278607"/>
                </a:lnTo>
                <a:lnTo>
                  <a:pt x="200025" y="292894"/>
                </a:lnTo>
                <a:lnTo>
                  <a:pt x="192881" y="314325"/>
                </a:lnTo>
                <a:lnTo>
                  <a:pt x="185737" y="335757"/>
                </a:lnTo>
                <a:lnTo>
                  <a:pt x="185737" y="357188"/>
                </a:lnTo>
                <a:lnTo>
                  <a:pt x="192881" y="378619"/>
                </a:lnTo>
                <a:lnTo>
                  <a:pt x="200025" y="400050"/>
                </a:lnTo>
                <a:lnTo>
                  <a:pt x="214312" y="421482"/>
                </a:lnTo>
                <a:lnTo>
                  <a:pt x="221456" y="435769"/>
                </a:lnTo>
                <a:lnTo>
                  <a:pt x="242887" y="442913"/>
                </a:lnTo>
                <a:lnTo>
                  <a:pt x="264319" y="450057"/>
                </a:lnTo>
                <a:lnTo>
                  <a:pt x="278606" y="457200"/>
                </a:lnTo>
                <a:lnTo>
                  <a:pt x="292894" y="450057"/>
                </a:lnTo>
                <a:lnTo>
                  <a:pt x="307181" y="442913"/>
                </a:lnTo>
                <a:lnTo>
                  <a:pt x="328612" y="435769"/>
                </a:lnTo>
                <a:lnTo>
                  <a:pt x="335756" y="421482"/>
                </a:lnTo>
                <a:lnTo>
                  <a:pt x="350044" y="400050"/>
                </a:lnTo>
                <a:lnTo>
                  <a:pt x="357187" y="378619"/>
                </a:lnTo>
                <a:lnTo>
                  <a:pt x="357187" y="350044"/>
                </a:lnTo>
                <a:lnTo>
                  <a:pt x="357187" y="321469"/>
                </a:lnTo>
                <a:lnTo>
                  <a:pt x="357187" y="292894"/>
                </a:lnTo>
                <a:lnTo>
                  <a:pt x="357187" y="264319"/>
                </a:lnTo>
                <a:lnTo>
                  <a:pt x="350044" y="250032"/>
                </a:lnTo>
                <a:lnTo>
                  <a:pt x="350044" y="235744"/>
                </a:lnTo>
                <a:lnTo>
                  <a:pt x="350044" y="228600"/>
                </a:lnTo>
                <a:lnTo>
                  <a:pt x="350044" y="221457"/>
                </a:lnTo>
                <a:lnTo>
                  <a:pt x="357187" y="228600"/>
                </a:lnTo>
                <a:lnTo>
                  <a:pt x="364331" y="228600"/>
                </a:lnTo>
                <a:lnTo>
                  <a:pt x="378619" y="235744"/>
                </a:lnTo>
                <a:lnTo>
                  <a:pt x="392906" y="235744"/>
                </a:lnTo>
                <a:lnTo>
                  <a:pt x="407194" y="242888"/>
                </a:lnTo>
                <a:lnTo>
                  <a:pt x="421481" y="250032"/>
                </a:lnTo>
                <a:lnTo>
                  <a:pt x="428625" y="250032"/>
                </a:lnTo>
                <a:lnTo>
                  <a:pt x="435769" y="250032"/>
                </a:lnTo>
                <a:lnTo>
                  <a:pt x="435769" y="250032"/>
                </a:lnTo>
                <a:lnTo>
                  <a:pt x="442912" y="250032"/>
                </a:lnTo>
                <a:lnTo>
                  <a:pt x="435769" y="250032"/>
                </a:lnTo>
                <a:lnTo>
                  <a:pt x="428625" y="242888"/>
                </a:lnTo>
                <a:lnTo>
                  <a:pt x="421481" y="228600"/>
                </a:lnTo>
                <a:lnTo>
                  <a:pt x="407194" y="207169"/>
                </a:lnTo>
                <a:lnTo>
                  <a:pt x="392906" y="185738"/>
                </a:lnTo>
                <a:lnTo>
                  <a:pt x="378619" y="150019"/>
                </a:lnTo>
                <a:lnTo>
                  <a:pt x="364331" y="114300"/>
                </a:lnTo>
                <a:lnTo>
                  <a:pt x="342900" y="85725"/>
                </a:lnTo>
                <a:lnTo>
                  <a:pt x="335756" y="50007"/>
                </a:lnTo>
                <a:lnTo>
                  <a:pt x="328612" y="28575"/>
                </a:lnTo>
                <a:lnTo>
                  <a:pt x="328612" y="14288"/>
                </a:lnTo>
                <a:lnTo>
                  <a:pt x="328612" y="7144"/>
                </a:lnTo>
                <a:lnTo>
                  <a:pt x="328612" y="0"/>
                </a:lnTo>
                <a:lnTo>
                  <a:pt x="328612" y="0"/>
                </a:lnTo>
                <a:lnTo>
                  <a:pt x="328612"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8429626" y="5236369"/>
            <a:ext cx="292895" cy="342901"/>
          </a:xfrm>
          <a:custGeom>
            <a:avLst/>
            <a:gdLst/>
            <a:ahLst/>
            <a:cxnLst/>
            <a:rect l="0" t="0" r="0" b="0"/>
            <a:pathLst>
              <a:path w="292895" h="342901">
                <a:moveTo>
                  <a:pt x="285750" y="278606"/>
                </a:moveTo>
                <a:lnTo>
                  <a:pt x="285750" y="285750"/>
                </a:lnTo>
                <a:lnTo>
                  <a:pt x="285750" y="292894"/>
                </a:lnTo>
                <a:lnTo>
                  <a:pt x="285750" y="300037"/>
                </a:lnTo>
                <a:lnTo>
                  <a:pt x="285750" y="314325"/>
                </a:lnTo>
                <a:lnTo>
                  <a:pt x="292894" y="321469"/>
                </a:lnTo>
                <a:lnTo>
                  <a:pt x="285750" y="335756"/>
                </a:lnTo>
                <a:lnTo>
                  <a:pt x="285750" y="342900"/>
                </a:lnTo>
                <a:lnTo>
                  <a:pt x="278606" y="342900"/>
                </a:lnTo>
                <a:lnTo>
                  <a:pt x="271462" y="342900"/>
                </a:lnTo>
                <a:lnTo>
                  <a:pt x="250031" y="328612"/>
                </a:lnTo>
                <a:lnTo>
                  <a:pt x="221456" y="307181"/>
                </a:lnTo>
                <a:lnTo>
                  <a:pt x="185737" y="278606"/>
                </a:lnTo>
                <a:lnTo>
                  <a:pt x="142875" y="242887"/>
                </a:lnTo>
                <a:lnTo>
                  <a:pt x="107156" y="200025"/>
                </a:lnTo>
                <a:lnTo>
                  <a:pt x="71437" y="157162"/>
                </a:lnTo>
                <a:lnTo>
                  <a:pt x="35719" y="121444"/>
                </a:lnTo>
                <a:lnTo>
                  <a:pt x="14287" y="85725"/>
                </a:lnTo>
                <a:lnTo>
                  <a:pt x="7144" y="50006"/>
                </a:lnTo>
                <a:lnTo>
                  <a:pt x="0" y="28575"/>
                </a:lnTo>
                <a:lnTo>
                  <a:pt x="0" y="14287"/>
                </a:lnTo>
                <a:lnTo>
                  <a:pt x="0" y="0"/>
                </a:lnTo>
                <a:lnTo>
                  <a:pt x="14287" y="0"/>
                </a:lnTo>
                <a:lnTo>
                  <a:pt x="21431" y="0"/>
                </a:lnTo>
                <a:lnTo>
                  <a:pt x="35719" y="14287"/>
                </a:lnTo>
                <a:lnTo>
                  <a:pt x="57150" y="35719"/>
                </a:lnTo>
                <a:lnTo>
                  <a:pt x="71437" y="57150"/>
                </a:lnTo>
                <a:lnTo>
                  <a:pt x="92869" y="92869"/>
                </a:lnTo>
                <a:lnTo>
                  <a:pt x="107156" y="121444"/>
                </a:lnTo>
                <a:lnTo>
                  <a:pt x="121444" y="150019"/>
                </a:lnTo>
                <a:lnTo>
                  <a:pt x="128587" y="178594"/>
                </a:lnTo>
                <a:lnTo>
                  <a:pt x="135731" y="200025"/>
                </a:lnTo>
                <a:lnTo>
                  <a:pt x="135731" y="214312"/>
                </a:lnTo>
                <a:lnTo>
                  <a:pt x="135731" y="221456"/>
                </a:lnTo>
                <a:lnTo>
                  <a:pt x="135731" y="221456"/>
                </a:lnTo>
                <a:lnTo>
                  <a:pt x="135731" y="214312"/>
                </a:lnTo>
                <a:lnTo>
                  <a:pt x="135731" y="207169"/>
                </a:lnTo>
                <a:lnTo>
                  <a:pt x="135731" y="185737"/>
                </a:lnTo>
                <a:lnTo>
                  <a:pt x="135731" y="171450"/>
                </a:lnTo>
                <a:lnTo>
                  <a:pt x="142875" y="150019"/>
                </a:lnTo>
                <a:lnTo>
                  <a:pt x="150019" y="128587"/>
                </a:lnTo>
                <a:lnTo>
                  <a:pt x="164306" y="114300"/>
                </a:lnTo>
                <a:lnTo>
                  <a:pt x="171450" y="100012"/>
                </a:lnTo>
                <a:lnTo>
                  <a:pt x="178594" y="92869"/>
                </a:lnTo>
                <a:lnTo>
                  <a:pt x="185737" y="92869"/>
                </a:lnTo>
                <a:lnTo>
                  <a:pt x="200025" y="100012"/>
                </a:lnTo>
                <a:lnTo>
                  <a:pt x="200025" y="114300"/>
                </a:lnTo>
                <a:lnTo>
                  <a:pt x="207169" y="135731"/>
                </a:lnTo>
                <a:lnTo>
                  <a:pt x="214312" y="157162"/>
                </a:lnTo>
                <a:lnTo>
                  <a:pt x="221456" y="178594"/>
                </a:lnTo>
                <a:lnTo>
                  <a:pt x="221456" y="200025"/>
                </a:lnTo>
                <a:lnTo>
                  <a:pt x="221456" y="221456"/>
                </a:lnTo>
                <a:lnTo>
                  <a:pt x="221456" y="242887"/>
                </a:lnTo>
                <a:lnTo>
                  <a:pt x="221456" y="257175"/>
                </a:lnTo>
                <a:lnTo>
                  <a:pt x="221456" y="271462"/>
                </a:lnTo>
                <a:lnTo>
                  <a:pt x="214312" y="278606"/>
                </a:lnTo>
                <a:lnTo>
                  <a:pt x="214312" y="278606"/>
                </a:lnTo>
                <a:lnTo>
                  <a:pt x="214312" y="27860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8572501" y="5114925"/>
            <a:ext cx="214313" cy="185739"/>
          </a:xfrm>
          <a:custGeom>
            <a:avLst/>
            <a:gdLst/>
            <a:ahLst/>
            <a:cxnLst/>
            <a:rect l="0" t="0" r="0" b="0"/>
            <a:pathLst>
              <a:path w="214313" h="185739">
                <a:moveTo>
                  <a:pt x="14287" y="42863"/>
                </a:moveTo>
                <a:lnTo>
                  <a:pt x="7144" y="42863"/>
                </a:lnTo>
                <a:lnTo>
                  <a:pt x="7144" y="42863"/>
                </a:lnTo>
                <a:lnTo>
                  <a:pt x="7144" y="50006"/>
                </a:lnTo>
                <a:lnTo>
                  <a:pt x="0" y="50006"/>
                </a:lnTo>
                <a:lnTo>
                  <a:pt x="0" y="57150"/>
                </a:lnTo>
                <a:lnTo>
                  <a:pt x="7144" y="71438"/>
                </a:lnTo>
                <a:lnTo>
                  <a:pt x="14287" y="85725"/>
                </a:lnTo>
                <a:lnTo>
                  <a:pt x="28575" y="100013"/>
                </a:lnTo>
                <a:lnTo>
                  <a:pt x="50006" y="121444"/>
                </a:lnTo>
                <a:lnTo>
                  <a:pt x="71437" y="142875"/>
                </a:lnTo>
                <a:lnTo>
                  <a:pt x="107156" y="157163"/>
                </a:lnTo>
                <a:lnTo>
                  <a:pt x="128587" y="171450"/>
                </a:lnTo>
                <a:lnTo>
                  <a:pt x="150019" y="178594"/>
                </a:lnTo>
                <a:lnTo>
                  <a:pt x="171450" y="185738"/>
                </a:lnTo>
                <a:lnTo>
                  <a:pt x="178594" y="185738"/>
                </a:lnTo>
                <a:lnTo>
                  <a:pt x="185737" y="178594"/>
                </a:lnTo>
                <a:lnTo>
                  <a:pt x="185737" y="171450"/>
                </a:lnTo>
                <a:lnTo>
                  <a:pt x="185737" y="164306"/>
                </a:lnTo>
                <a:lnTo>
                  <a:pt x="178594" y="150019"/>
                </a:lnTo>
                <a:lnTo>
                  <a:pt x="178594" y="135731"/>
                </a:lnTo>
                <a:lnTo>
                  <a:pt x="164306" y="114300"/>
                </a:lnTo>
                <a:lnTo>
                  <a:pt x="150019" y="100013"/>
                </a:lnTo>
                <a:lnTo>
                  <a:pt x="135731" y="78581"/>
                </a:lnTo>
                <a:lnTo>
                  <a:pt x="121444" y="64294"/>
                </a:lnTo>
                <a:lnTo>
                  <a:pt x="107156" y="50006"/>
                </a:lnTo>
                <a:lnTo>
                  <a:pt x="92869" y="35719"/>
                </a:lnTo>
                <a:lnTo>
                  <a:pt x="85725" y="28575"/>
                </a:lnTo>
                <a:lnTo>
                  <a:pt x="85725" y="28575"/>
                </a:lnTo>
                <a:lnTo>
                  <a:pt x="92869" y="21431"/>
                </a:lnTo>
                <a:lnTo>
                  <a:pt x="107156" y="21431"/>
                </a:lnTo>
                <a:lnTo>
                  <a:pt x="114300" y="28575"/>
                </a:lnTo>
                <a:lnTo>
                  <a:pt x="128587" y="28575"/>
                </a:lnTo>
                <a:lnTo>
                  <a:pt x="150019" y="28575"/>
                </a:lnTo>
                <a:lnTo>
                  <a:pt x="157162" y="28575"/>
                </a:lnTo>
                <a:lnTo>
                  <a:pt x="178594" y="21431"/>
                </a:lnTo>
                <a:lnTo>
                  <a:pt x="192881" y="21431"/>
                </a:lnTo>
                <a:lnTo>
                  <a:pt x="200025" y="7144"/>
                </a:lnTo>
                <a:lnTo>
                  <a:pt x="214312" y="0"/>
                </a:lnTo>
                <a:lnTo>
                  <a:pt x="214312" y="0"/>
                </a:lnTo>
                <a:lnTo>
                  <a:pt x="214312"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8665370" y="4922044"/>
            <a:ext cx="157163" cy="178595"/>
          </a:xfrm>
          <a:custGeom>
            <a:avLst/>
            <a:gdLst/>
            <a:ahLst/>
            <a:cxnLst/>
            <a:rect l="0" t="0" r="0" b="0"/>
            <a:pathLst>
              <a:path w="157163" h="178595">
                <a:moveTo>
                  <a:pt x="57150" y="135731"/>
                </a:moveTo>
                <a:lnTo>
                  <a:pt x="57150" y="142875"/>
                </a:lnTo>
                <a:lnTo>
                  <a:pt x="57150" y="150019"/>
                </a:lnTo>
                <a:lnTo>
                  <a:pt x="64293" y="150019"/>
                </a:lnTo>
                <a:lnTo>
                  <a:pt x="78581" y="157162"/>
                </a:lnTo>
                <a:lnTo>
                  <a:pt x="92868" y="164306"/>
                </a:lnTo>
                <a:lnTo>
                  <a:pt x="107156" y="171450"/>
                </a:lnTo>
                <a:lnTo>
                  <a:pt x="121443" y="178594"/>
                </a:lnTo>
                <a:lnTo>
                  <a:pt x="135731" y="178594"/>
                </a:lnTo>
                <a:lnTo>
                  <a:pt x="150018" y="178594"/>
                </a:lnTo>
                <a:lnTo>
                  <a:pt x="157162" y="178594"/>
                </a:lnTo>
                <a:lnTo>
                  <a:pt x="157162" y="178594"/>
                </a:lnTo>
                <a:lnTo>
                  <a:pt x="157162" y="171450"/>
                </a:lnTo>
                <a:lnTo>
                  <a:pt x="150018" y="171450"/>
                </a:lnTo>
                <a:lnTo>
                  <a:pt x="142875" y="164306"/>
                </a:lnTo>
                <a:lnTo>
                  <a:pt x="135731" y="157162"/>
                </a:lnTo>
                <a:lnTo>
                  <a:pt x="121443" y="150019"/>
                </a:lnTo>
                <a:lnTo>
                  <a:pt x="100012" y="128587"/>
                </a:lnTo>
                <a:lnTo>
                  <a:pt x="78581" y="107156"/>
                </a:lnTo>
                <a:lnTo>
                  <a:pt x="57150" y="78581"/>
                </a:lnTo>
                <a:lnTo>
                  <a:pt x="35718" y="50006"/>
                </a:lnTo>
                <a:lnTo>
                  <a:pt x="14287" y="28575"/>
                </a:lnTo>
                <a:lnTo>
                  <a:pt x="0" y="0"/>
                </a:lnTo>
                <a:lnTo>
                  <a:pt x="0" y="0"/>
                </a:lnTo>
                <a:lnTo>
                  <a:pt x="0"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8658226" y="4600575"/>
            <a:ext cx="200026" cy="364332"/>
          </a:xfrm>
          <a:custGeom>
            <a:avLst/>
            <a:gdLst/>
            <a:ahLst/>
            <a:cxnLst/>
            <a:rect l="0" t="0" r="0" b="0"/>
            <a:pathLst>
              <a:path w="200026" h="364332">
                <a:moveTo>
                  <a:pt x="42862" y="250032"/>
                </a:moveTo>
                <a:lnTo>
                  <a:pt x="42862" y="257175"/>
                </a:lnTo>
                <a:lnTo>
                  <a:pt x="50006" y="264319"/>
                </a:lnTo>
                <a:lnTo>
                  <a:pt x="50006" y="264319"/>
                </a:lnTo>
                <a:lnTo>
                  <a:pt x="50006" y="271463"/>
                </a:lnTo>
                <a:lnTo>
                  <a:pt x="57150" y="285750"/>
                </a:lnTo>
                <a:lnTo>
                  <a:pt x="64294" y="300038"/>
                </a:lnTo>
                <a:lnTo>
                  <a:pt x="78581" y="314325"/>
                </a:lnTo>
                <a:lnTo>
                  <a:pt x="92869" y="328613"/>
                </a:lnTo>
                <a:lnTo>
                  <a:pt x="114300" y="342900"/>
                </a:lnTo>
                <a:lnTo>
                  <a:pt x="128587" y="357188"/>
                </a:lnTo>
                <a:lnTo>
                  <a:pt x="142875" y="364331"/>
                </a:lnTo>
                <a:lnTo>
                  <a:pt x="157162" y="364331"/>
                </a:lnTo>
                <a:lnTo>
                  <a:pt x="164306" y="364331"/>
                </a:lnTo>
                <a:lnTo>
                  <a:pt x="171450" y="364331"/>
                </a:lnTo>
                <a:lnTo>
                  <a:pt x="178594" y="357188"/>
                </a:lnTo>
                <a:lnTo>
                  <a:pt x="185737" y="350044"/>
                </a:lnTo>
                <a:lnTo>
                  <a:pt x="185737" y="335756"/>
                </a:lnTo>
                <a:lnTo>
                  <a:pt x="185737" y="321469"/>
                </a:lnTo>
                <a:lnTo>
                  <a:pt x="171450" y="307181"/>
                </a:lnTo>
                <a:lnTo>
                  <a:pt x="164306" y="285750"/>
                </a:lnTo>
                <a:lnTo>
                  <a:pt x="150019" y="278606"/>
                </a:lnTo>
                <a:lnTo>
                  <a:pt x="135731" y="264319"/>
                </a:lnTo>
                <a:lnTo>
                  <a:pt x="121444" y="257175"/>
                </a:lnTo>
                <a:lnTo>
                  <a:pt x="100012" y="250032"/>
                </a:lnTo>
                <a:lnTo>
                  <a:pt x="78581" y="250032"/>
                </a:lnTo>
                <a:lnTo>
                  <a:pt x="57150" y="250032"/>
                </a:lnTo>
                <a:lnTo>
                  <a:pt x="42862" y="257175"/>
                </a:lnTo>
                <a:lnTo>
                  <a:pt x="28575" y="264319"/>
                </a:lnTo>
                <a:lnTo>
                  <a:pt x="14287" y="271463"/>
                </a:lnTo>
                <a:lnTo>
                  <a:pt x="7144" y="278606"/>
                </a:lnTo>
                <a:lnTo>
                  <a:pt x="0" y="278606"/>
                </a:lnTo>
                <a:lnTo>
                  <a:pt x="0" y="278606"/>
                </a:lnTo>
                <a:lnTo>
                  <a:pt x="0" y="271463"/>
                </a:lnTo>
                <a:lnTo>
                  <a:pt x="0" y="264319"/>
                </a:lnTo>
                <a:lnTo>
                  <a:pt x="7144" y="250032"/>
                </a:lnTo>
                <a:lnTo>
                  <a:pt x="14287" y="235744"/>
                </a:lnTo>
                <a:lnTo>
                  <a:pt x="21431" y="228600"/>
                </a:lnTo>
                <a:lnTo>
                  <a:pt x="35719" y="214313"/>
                </a:lnTo>
                <a:lnTo>
                  <a:pt x="42862" y="200025"/>
                </a:lnTo>
                <a:lnTo>
                  <a:pt x="57150" y="192882"/>
                </a:lnTo>
                <a:lnTo>
                  <a:pt x="71437" y="185738"/>
                </a:lnTo>
                <a:lnTo>
                  <a:pt x="92869" y="178594"/>
                </a:lnTo>
                <a:lnTo>
                  <a:pt x="107156" y="171450"/>
                </a:lnTo>
                <a:lnTo>
                  <a:pt x="128587" y="171450"/>
                </a:lnTo>
                <a:lnTo>
                  <a:pt x="142875" y="171450"/>
                </a:lnTo>
                <a:lnTo>
                  <a:pt x="157162" y="171450"/>
                </a:lnTo>
                <a:lnTo>
                  <a:pt x="164306" y="171450"/>
                </a:lnTo>
                <a:lnTo>
                  <a:pt x="178594" y="171450"/>
                </a:lnTo>
                <a:lnTo>
                  <a:pt x="185737" y="178594"/>
                </a:lnTo>
                <a:lnTo>
                  <a:pt x="192881" y="178594"/>
                </a:lnTo>
                <a:lnTo>
                  <a:pt x="200025" y="178594"/>
                </a:lnTo>
                <a:lnTo>
                  <a:pt x="200025" y="178594"/>
                </a:lnTo>
                <a:lnTo>
                  <a:pt x="192881" y="164307"/>
                </a:lnTo>
                <a:lnTo>
                  <a:pt x="192881" y="157163"/>
                </a:lnTo>
                <a:lnTo>
                  <a:pt x="178594" y="142875"/>
                </a:lnTo>
                <a:lnTo>
                  <a:pt x="164306" y="121444"/>
                </a:lnTo>
                <a:lnTo>
                  <a:pt x="150019" y="100013"/>
                </a:lnTo>
                <a:lnTo>
                  <a:pt x="128587" y="78582"/>
                </a:lnTo>
                <a:lnTo>
                  <a:pt x="114300" y="64294"/>
                </a:lnTo>
                <a:lnTo>
                  <a:pt x="107156" y="50007"/>
                </a:lnTo>
                <a:lnTo>
                  <a:pt x="107156" y="42863"/>
                </a:lnTo>
                <a:lnTo>
                  <a:pt x="107156" y="35719"/>
                </a:lnTo>
                <a:lnTo>
                  <a:pt x="107156" y="28575"/>
                </a:lnTo>
                <a:lnTo>
                  <a:pt x="114300" y="21432"/>
                </a:lnTo>
                <a:lnTo>
                  <a:pt x="121444" y="7144"/>
                </a:lnTo>
                <a:lnTo>
                  <a:pt x="128587" y="0"/>
                </a:lnTo>
                <a:lnTo>
                  <a:pt x="135731" y="0"/>
                </a:lnTo>
                <a:lnTo>
                  <a:pt x="135731"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8751095" y="4400550"/>
            <a:ext cx="178594" cy="435770"/>
          </a:xfrm>
          <a:custGeom>
            <a:avLst/>
            <a:gdLst/>
            <a:ahLst/>
            <a:cxnLst/>
            <a:rect l="0" t="0" r="0" b="0"/>
            <a:pathLst>
              <a:path w="178594" h="435770">
                <a:moveTo>
                  <a:pt x="14287" y="0"/>
                </a:moveTo>
                <a:lnTo>
                  <a:pt x="14287" y="0"/>
                </a:lnTo>
                <a:lnTo>
                  <a:pt x="7143" y="14288"/>
                </a:lnTo>
                <a:lnTo>
                  <a:pt x="7143" y="14288"/>
                </a:lnTo>
                <a:lnTo>
                  <a:pt x="0" y="35719"/>
                </a:lnTo>
                <a:lnTo>
                  <a:pt x="0" y="57150"/>
                </a:lnTo>
                <a:lnTo>
                  <a:pt x="7143" y="78582"/>
                </a:lnTo>
                <a:lnTo>
                  <a:pt x="14287" y="107157"/>
                </a:lnTo>
                <a:lnTo>
                  <a:pt x="21431" y="128588"/>
                </a:lnTo>
                <a:lnTo>
                  <a:pt x="35718" y="157163"/>
                </a:lnTo>
                <a:lnTo>
                  <a:pt x="35718" y="171450"/>
                </a:lnTo>
                <a:lnTo>
                  <a:pt x="50006" y="185738"/>
                </a:lnTo>
                <a:lnTo>
                  <a:pt x="57150" y="192882"/>
                </a:lnTo>
                <a:lnTo>
                  <a:pt x="64293" y="192882"/>
                </a:lnTo>
                <a:lnTo>
                  <a:pt x="78581" y="192882"/>
                </a:lnTo>
                <a:lnTo>
                  <a:pt x="85725" y="192882"/>
                </a:lnTo>
                <a:lnTo>
                  <a:pt x="100012" y="192882"/>
                </a:lnTo>
                <a:lnTo>
                  <a:pt x="107156" y="185738"/>
                </a:lnTo>
                <a:lnTo>
                  <a:pt x="114300" y="185738"/>
                </a:lnTo>
                <a:lnTo>
                  <a:pt x="128587" y="185738"/>
                </a:lnTo>
                <a:lnTo>
                  <a:pt x="135731" y="192882"/>
                </a:lnTo>
                <a:lnTo>
                  <a:pt x="150018" y="192882"/>
                </a:lnTo>
                <a:lnTo>
                  <a:pt x="157162" y="200025"/>
                </a:lnTo>
                <a:lnTo>
                  <a:pt x="164306" y="214313"/>
                </a:lnTo>
                <a:lnTo>
                  <a:pt x="171450" y="228600"/>
                </a:lnTo>
                <a:lnTo>
                  <a:pt x="178593" y="257175"/>
                </a:lnTo>
                <a:lnTo>
                  <a:pt x="178593" y="285750"/>
                </a:lnTo>
                <a:lnTo>
                  <a:pt x="178593" y="314325"/>
                </a:lnTo>
                <a:lnTo>
                  <a:pt x="178593" y="342900"/>
                </a:lnTo>
                <a:lnTo>
                  <a:pt x="164306" y="364332"/>
                </a:lnTo>
                <a:lnTo>
                  <a:pt x="157162" y="392907"/>
                </a:lnTo>
                <a:lnTo>
                  <a:pt x="142875" y="414338"/>
                </a:lnTo>
                <a:lnTo>
                  <a:pt x="135731" y="428625"/>
                </a:lnTo>
                <a:lnTo>
                  <a:pt x="128587" y="435769"/>
                </a:lnTo>
                <a:lnTo>
                  <a:pt x="128587" y="43576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2278856" y="5393531"/>
            <a:ext cx="107158" cy="328614"/>
          </a:xfrm>
          <a:custGeom>
            <a:avLst/>
            <a:gdLst/>
            <a:ahLst/>
            <a:cxnLst/>
            <a:rect l="0" t="0" r="0" b="0"/>
            <a:pathLst>
              <a:path w="107158" h="328614">
                <a:moveTo>
                  <a:pt x="14288" y="0"/>
                </a:moveTo>
                <a:lnTo>
                  <a:pt x="14288" y="7144"/>
                </a:lnTo>
                <a:lnTo>
                  <a:pt x="7144" y="21432"/>
                </a:lnTo>
                <a:lnTo>
                  <a:pt x="7144" y="28575"/>
                </a:lnTo>
                <a:lnTo>
                  <a:pt x="0" y="50007"/>
                </a:lnTo>
                <a:lnTo>
                  <a:pt x="0" y="85725"/>
                </a:lnTo>
                <a:lnTo>
                  <a:pt x="0" y="121444"/>
                </a:lnTo>
                <a:lnTo>
                  <a:pt x="0" y="157163"/>
                </a:lnTo>
                <a:lnTo>
                  <a:pt x="0" y="192882"/>
                </a:lnTo>
                <a:lnTo>
                  <a:pt x="7144" y="221457"/>
                </a:lnTo>
                <a:lnTo>
                  <a:pt x="7144" y="235744"/>
                </a:lnTo>
                <a:lnTo>
                  <a:pt x="7144" y="242888"/>
                </a:lnTo>
                <a:lnTo>
                  <a:pt x="7144" y="250032"/>
                </a:lnTo>
                <a:lnTo>
                  <a:pt x="7144" y="242888"/>
                </a:lnTo>
                <a:lnTo>
                  <a:pt x="7144" y="242888"/>
                </a:lnTo>
                <a:lnTo>
                  <a:pt x="7144" y="235744"/>
                </a:lnTo>
                <a:lnTo>
                  <a:pt x="14288" y="221457"/>
                </a:lnTo>
                <a:lnTo>
                  <a:pt x="14288" y="207169"/>
                </a:lnTo>
                <a:lnTo>
                  <a:pt x="21432" y="192882"/>
                </a:lnTo>
                <a:lnTo>
                  <a:pt x="35719" y="178594"/>
                </a:lnTo>
                <a:lnTo>
                  <a:pt x="42863" y="164307"/>
                </a:lnTo>
                <a:lnTo>
                  <a:pt x="57150" y="157163"/>
                </a:lnTo>
                <a:lnTo>
                  <a:pt x="71438" y="157163"/>
                </a:lnTo>
                <a:lnTo>
                  <a:pt x="78582" y="157163"/>
                </a:lnTo>
                <a:lnTo>
                  <a:pt x="85725" y="164307"/>
                </a:lnTo>
                <a:lnTo>
                  <a:pt x="92869" y="171450"/>
                </a:lnTo>
                <a:lnTo>
                  <a:pt x="100013" y="192882"/>
                </a:lnTo>
                <a:lnTo>
                  <a:pt x="107157" y="214313"/>
                </a:lnTo>
                <a:lnTo>
                  <a:pt x="107157" y="242888"/>
                </a:lnTo>
                <a:lnTo>
                  <a:pt x="107157" y="264319"/>
                </a:lnTo>
                <a:lnTo>
                  <a:pt x="107157" y="285750"/>
                </a:lnTo>
                <a:lnTo>
                  <a:pt x="100013" y="300038"/>
                </a:lnTo>
                <a:lnTo>
                  <a:pt x="100013" y="314325"/>
                </a:lnTo>
                <a:lnTo>
                  <a:pt x="92869" y="321469"/>
                </a:lnTo>
                <a:lnTo>
                  <a:pt x="92869" y="328613"/>
                </a:lnTo>
                <a:lnTo>
                  <a:pt x="85725" y="328613"/>
                </a:lnTo>
                <a:lnTo>
                  <a:pt x="85725" y="328613"/>
                </a:lnTo>
                <a:lnTo>
                  <a:pt x="85725" y="32861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2350294" y="5393531"/>
            <a:ext cx="185739" cy="157164"/>
          </a:xfrm>
          <a:custGeom>
            <a:avLst/>
            <a:gdLst/>
            <a:ahLst/>
            <a:cxnLst/>
            <a:rect l="0" t="0" r="0" b="0"/>
            <a:pathLst>
              <a:path w="185739" h="157164">
                <a:moveTo>
                  <a:pt x="0" y="0"/>
                </a:moveTo>
                <a:lnTo>
                  <a:pt x="0" y="0"/>
                </a:lnTo>
                <a:lnTo>
                  <a:pt x="7144" y="7144"/>
                </a:lnTo>
                <a:lnTo>
                  <a:pt x="7144" y="7144"/>
                </a:lnTo>
                <a:lnTo>
                  <a:pt x="14287" y="21432"/>
                </a:lnTo>
                <a:lnTo>
                  <a:pt x="28575" y="42863"/>
                </a:lnTo>
                <a:lnTo>
                  <a:pt x="42862" y="64294"/>
                </a:lnTo>
                <a:lnTo>
                  <a:pt x="64294" y="78582"/>
                </a:lnTo>
                <a:lnTo>
                  <a:pt x="78581" y="100013"/>
                </a:lnTo>
                <a:lnTo>
                  <a:pt x="100013" y="121444"/>
                </a:lnTo>
                <a:lnTo>
                  <a:pt x="121444" y="135732"/>
                </a:lnTo>
                <a:lnTo>
                  <a:pt x="142875" y="150019"/>
                </a:lnTo>
                <a:lnTo>
                  <a:pt x="157163" y="157163"/>
                </a:lnTo>
                <a:lnTo>
                  <a:pt x="164306" y="157163"/>
                </a:lnTo>
                <a:lnTo>
                  <a:pt x="178594" y="157163"/>
                </a:lnTo>
                <a:lnTo>
                  <a:pt x="185738" y="157163"/>
                </a:lnTo>
                <a:lnTo>
                  <a:pt x="185738" y="157163"/>
                </a:lnTo>
                <a:lnTo>
                  <a:pt x="185738" y="15716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2471738" y="5314950"/>
            <a:ext cx="150020" cy="135732"/>
          </a:xfrm>
          <a:custGeom>
            <a:avLst/>
            <a:gdLst/>
            <a:ahLst/>
            <a:cxnLst/>
            <a:rect l="0" t="0" r="0" b="0"/>
            <a:pathLst>
              <a:path w="150020" h="135732">
                <a:moveTo>
                  <a:pt x="0" y="0"/>
                </a:moveTo>
                <a:lnTo>
                  <a:pt x="0" y="0"/>
                </a:lnTo>
                <a:lnTo>
                  <a:pt x="0" y="7144"/>
                </a:lnTo>
                <a:lnTo>
                  <a:pt x="0" y="14288"/>
                </a:lnTo>
                <a:lnTo>
                  <a:pt x="0" y="28575"/>
                </a:lnTo>
                <a:lnTo>
                  <a:pt x="0" y="50006"/>
                </a:lnTo>
                <a:lnTo>
                  <a:pt x="0" y="71438"/>
                </a:lnTo>
                <a:lnTo>
                  <a:pt x="7144" y="92869"/>
                </a:lnTo>
                <a:lnTo>
                  <a:pt x="7144" y="107156"/>
                </a:lnTo>
                <a:lnTo>
                  <a:pt x="14287" y="121444"/>
                </a:lnTo>
                <a:lnTo>
                  <a:pt x="14287" y="128588"/>
                </a:lnTo>
                <a:lnTo>
                  <a:pt x="21431" y="135731"/>
                </a:lnTo>
                <a:lnTo>
                  <a:pt x="21431" y="135731"/>
                </a:lnTo>
                <a:lnTo>
                  <a:pt x="28575" y="135731"/>
                </a:lnTo>
                <a:lnTo>
                  <a:pt x="35719" y="128588"/>
                </a:lnTo>
                <a:lnTo>
                  <a:pt x="50006" y="128588"/>
                </a:lnTo>
                <a:lnTo>
                  <a:pt x="64294" y="121444"/>
                </a:lnTo>
                <a:lnTo>
                  <a:pt x="71437" y="114300"/>
                </a:lnTo>
                <a:lnTo>
                  <a:pt x="85725" y="107156"/>
                </a:lnTo>
                <a:lnTo>
                  <a:pt x="100012" y="107156"/>
                </a:lnTo>
                <a:lnTo>
                  <a:pt x="107156" y="100013"/>
                </a:lnTo>
                <a:lnTo>
                  <a:pt x="121444" y="92869"/>
                </a:lnTo>
                <a:lnTo>
                  <a:pt x="135731" y="92869"/>
                </a:lnTo>
                <a:lnTo>
                  <a:pt x="135731" y="85725"/>
                </a:lnTo>
                <a:lnTo>
                  <a:pt x="150019" y="78581"/>
                </a:lnTo>
                <a:lnTo>
                  <a:pt x="150019" y="78581"/>
                </a:lnTo>
                <a:lnTo>
                  <a:pt x="150019" y="78581"/>
                </a:lnTo>
                <a:lnTo>
                  <a:pt x="150019" y="7858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2586038" y="5114925"/>
            <a:ext cx="264320" cy="292895"/>
          </a:xfrm>
          <a:custGeom>
            <a:avLst/>
            <a:gdLst/>
            <a:ahLst/>
            <a:cxnLst/>
            <a:rect l="0" t="0" r="0" b="0"/>
            <a:pathLst>
              <a:path w="264320" h="292895">
                <a:moveTo>
                  <a:pt x="0" y="150019"/>
                </a:moveTo>
                <a:lnTo>
                  <a:pt x="0" y="150019"/>
                </a:lnTo>
                <a:lnTo>
                  <a:pt x="0" y="157163"/>
                </a:lnTo>
                <a:lnTo>
                  <a:pt x="7144" y="164306"/>
                </a:lnTo>
                <a:lnTo>
                  <a:pt x="14287" y="178594"/>
                </a:lnTo>
                <a:lnTo>
                  <a:pt x="21431" y="192881"/>
                </a:lnTo>
                <a:lnTo>
                  <a:pt x="28575" y="214313"/>
                </a:lnTo>
                <a:lnTo>
                  <a:pt x="50006" y="228600"/>
                </a:lnTo>
                <a:lnTo>
                  <a:pt x="57150" y="235744"/>
                </a:lnTo>
                <a:lnTo>
                  <a:pt x="71437" y="242888"/>
                </a:lnTo>
                <a:lnTo>
                  <a:pt x="78581" y="250031"/>
                </a:lnTo>
                <a:lnTo>
                  <a:pt x="92869" y="250031"/>
                </a:lnTo>
                <a:lnTo>
                  <a:pt x="92869" y="250031"/>
                </a:lnTo>
                <a:lnTo>
                  <a:pt x="107156" y="242888"/>
                </a:lnTo>
                <a:lnTo>
                  <a:pt x="114300" y="228600"/>
                </a:lnTo>
                <a:lnTo>
                  <a:pt x="121444" y="214313"/>
                </a:lnTo>
                <a:lnTo>
                  <a:pt x="121444" y="192881"/>
                </a:lnTo>
                <a:lnTo>
                  <a:pt x="128587" y="164306"/>
                </a:lnTo>
                <a:lnTo>
                  <a:pt x="128587" y="142875"/>
                </a:lnTo>
                <a:lnTo>
                  <a:pt x="128587" y="114300"/>
                </a:lnTo>
                <a:lnTo>
                  <a:pt x="121444" y="85725"/>
                </a:lnTo>
                <a:lnTo>
                  <a:pt x="121444" y="64294"/>
                </a:lnTo>
                <a:lnTo>
                  <a:pt x="114300" y="35719"/>
                </a:lnTo>
                <a:lnTo>
                  <a:pt x="114300" y="21431"/>
                </a:lnTo>
                <a:lnTo>
                  <a:pt x="107156" y="7144"/>
                </a:lnTo>
                <a:lnTo>
                  <a:pt x="107156" y="0"/>
                </a:lnTo>
                <a:lnTo>
                  <a:pt x="107156" y="0"/>
                </a:lnTo>
                <a:lnTo>
                  <a:pt x="107156" y="7144"/>
                </a:lnTo>
                <a:lnTo>
                  <a:pt x="114300" y="14288"/>
                </a:lnTo>
                <a:lnTo>
                  <a:pt x="128587" y="21431"/>
                </a:lnTo>
                <a:lnTo>
                  <a:pt x="142875" y="35719"/>
                </a:lnTo>
                <a:lnTo>
                  <a:pt x="150019" y="42863"/>
                </a:lnTo>
                <a:lnTo>
                  <a:pt x="164306" y="57150"/>
                </a:lnTo>
                <a:lnTo>
                  <a:pt x="178594" y="71438"/>
                </a:lnTo>
                <a:lnTo>
                  <a:pt x="192881" y="85725"/>
                </a:lnTo>
                <a:lnTo>
                  <a:pt x="200025" y="107156"/>
                </a:lnTo>
                <a:lnTo>
                  <a:pt x="214312" y="121444"/>
                </a:lnTo>
                <a:lnTo>
                  <a:pt x="221456" y="142875"/>
                </a:lnTo>
                <a:lnTo>
                  <a:pt x="235744" y="157163"/>
                </a:lnTo>
                <a:lnTo>
                  <a:pt x="242887" y="185738"/>
                </a:lnTo>
                <a:lnTo>
                  <a:pt x="250031" y="200025"/>
                </a:lnTo>
                <a:lnTo>
                  <a:pt x="257175" y="221456"/>
                </a:lnTo>
                <a:lnTo>
                  <a:pt x="257175" y="242888"/>
                </a:lnTo>
                <a:lnTo>
                  <a:pt x="264319" y="257175"/>
                </a:lnTo>
                <a:lnTo>
                  <a:pt x="264319" y="271463"/>
                </a:lnTo>
                <a:lnTo>
                  <a:pt x="257175" y="278606"/>
                </a:lnTo>
                <a:lnTo>
                  <a:pt x="257175" y="285750"/>
                </a:lnTo>
                <a:lnTo>
                  <a:pt x="257175" y="292894"/>
                </a:lnTo>
                <a:lnTo>
                  <a:pt x="257175" y="29289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2771775" y="4986338"/>
            <a:ext cx="121445" cy="178594"/>
          </a:xfrm>
          <a:custGeom>
            <a:avLst/>
            <a:gdLst/>
            <a:ahLst/>
            <a:cxnLst/>
            <a:rect l="0" t="0" r="0" b="0"/>
            <a:pathLst>
              <a:path w="121445" h="178594">
                <a:moveTo>
                  <a:pt x="0" y="0"/>
                </a:moveTo>
                <a:lnTo>
                  <a:pt x="0" y="0"/>
                </a:lnTo>
                <a:lnTo>
                  <a:pt x="0" y="7143"/>
                </a:lnTo>
                <a:lnTo>
                  <a:pt x="0" y="7143"/>
                </a:lnTo>
                <a:lnTo>
                  <a:pt x="0" y="21431"/>
                </a:lnTo>
                <a:lnTo>
                  <a:pt x="7144" y="42862"/>
                </a:lnTo>
                <a:lnTo>
                  <a:pt x="7144" y="64293"/>
                </a:lnTo>
                <a:lnTo>
                  <a:pt x="7144" y="85725"/>
                </a:lnTo>
                <a:lnTo>
                  <a:pt x="14288" y="100012"/>
                </a:lnTo>
                <a:lnTo>
                  <a:pt x="14288" y="107156"/>
                </a:lnTo>
                <a:lnTo>
                  <a:pt x="14288" y="114300"/>
                </a:lnTo>
                <a:lnTo>
                  <a:pt x="21432" y="114300"/>
                </a:lnTo>
                <a:lnTo>
                  <a:pt x="28575" y="114300"/>
                </a:lnTo>
                <a:lnTo>
                  <a:pt x="28575" y="107156"/>
                </a:lnTo>
                <a:lnTo>
                  <a:pt x="35719" y="100012"/>
                </a:lnTo>
                <a:lnTo>
                  <a:pt x="42863" y="92868"/>
                </a:lnTo>
                <a:lnTo>
                  <a:pt x="50007" y="85725"/>
                </a:lnTo>
                <a:lnTo>
                  <a:pt x="57150" y="78581"/>
                </a:lnTo>
                <a:lnTo>
                  <a:pt x="71438" y="64293"/>
                </a:lnTo>
                <a:lnTo>
                  <a:pt x="85725" y="57150"/>
                </a:lnTo>
                <a:lnTo>
                  <a:pt x="92869" y="57150"/>
                </a:lnTo>
                <a:lnTo>
                  <a:pt x="100013" y="57150"/>
                </a:lnTo>
                <a:lnTo>
                  <a:pt x="107157" y="57150"/>
                </a:lnTo>
                <a:lnTo>
                  <a:pt x="114300" y="57150"/>
                </a:lnTo>
                <a:lnTo>
                  <a:pt x="114300" y="71437"/>
                </a:lnTo>
                <a:lnTo>
                  <a:pt x="121444" y="85725"/>
                </a:lnTo>
                <a:lnTo>
                  <a:pt x="121444" y="100012"/>
                </a:lnTo>
                <a:lnTo>
                  <a:pt x="121444" y="114300"/>
                </a:lnTo>
                <a:lnTo>
                  <a:pt x="114300" y="128587"/>
                </a:lnTo>
                <a:lnTo>
                  <a:pt x="114300" y="150018"/>
                </a:lnTo>
                <a:lnTo>
                  <a:pt x="107157" y="164306"/>
                </a:lnTo>
                <a:lnTo>
                  <a:pt x="107157" y="171450"/>
                </a:lnTo>
                <a:lnTo>
                  <a:pt x="107157" y="178593"/>
                </a:lnTo>
                <a:lnTo>
                  <a:pt x="107157" y="17859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2878932" y="4750594"/>
            <a:ext cx="250032" cy="271463"/>
          </a:xfrm>
          <a:custGeom>
            <a:avLst/>
            <a:gdLst/>
            <a:ahLst/>
            <a:cxnLst/>
            <a:rect l="0" t="0" r="0" b="0"/>
            <a:pathLst>
              <a:path w="250032" h="271463">
                <a:moveTo>
                  <a:pt x="0" y="121444"/>
                </a:moveTo>
                <a:lnTo>
                  <a:pt x="0" y="121444"/>
                </a:lnTo>
                <a:lnTo>
                  <a:pt x="0" y="121444"/>
                </a:lnTo>
                <a:lnTo>
                  <a:pt x="0" y="121444"/>
                </a:lnTo>
                <a:lnTo>
                  <a:pt x="0" y="128587"/>
                </a:lnTo>
                <a:lnTo>
                  <a:pt x="0" y="135731"/>
                </a:lnTo>
                <a:lnTo>
                  <a:pt x="0" y="150019"/>
                </a:lnTo>
                <a:lnTo>
                  <a:pt x="7143" y="164306"/>
                </a:lnTo>
                <a:lnTo>
                  <a:pt x="14287" y="185737"/>
                </a:lnTo>
                <a:lnTo>
                  <a:pt x="14287" y="200025"/>
                </a:lnTo>
                <a:lnTo>
                  <a:pt x="28575" y="221456"/>
                </a:lnTo>
                <a:lnTo>
                  <a:pt x="35718" y="235744"/>
                </a:lnTo>
                <a:lnTo>
                  <a:pt x="50006" y="257175"/>
                </a:lnTo>
                <a:lnTo>
                  <a:pt x="64293" y="264319"/>
                </a:lnTo>
                <a:lnTo>
                  <a:pt x="78581" y="271462"/>
                </a:lnTo>
                <a:lnTo>
                  <a:pt x="92868" y="271462"/>
                </a:lnTo>
                <a:lnTo>
                  <a:pt x="100012" y="271462"/>
                </a:lnTo>
                <a:lnTo>
                  <a:pt x="114300" y="264319"/>
                </a:lnTo>
                <a:lnTo>
                  <a:pt x="121443" y="257175"/>
                </a:lnTo>
                <a:lnTo>
                  <a:pt x="135731" y="242887"/>
                </a:lnTo>
                <a:lnTo>
                  <a:pt x="142875" y="221456"/>
                </a:lnTo>
                <a:lnTo>
                  <a:pt x="150018" y="207169"/>
                </a:lnTo>
                <a:lnTo>
                  <a:pt x="150018" y="185737"/>
                </a:lnTo>
                <a:lnTo>
                  <a:pt x="150018" y="164306"/>
                </a:lnTo>
                <a:lnTo>
                  <a:pt x="150018" y="142875"/>
                </a:lnTo>
                <a:lnTo>
                  <a:pt x="150018" y="121444"/>
                </a:lnTo>
                <a:lnTo>
                  <a:pt x="142875" y="100013"/>
                </a:lnTo>
                <a:lnTo>
                  <a:pt x="135731" y="85725"/>
                </a:lnTo>
                <a:lnTo>
                  <a:pt x="135731" y="71438"/>
                </a:lnTo>
                <a:lnTo>
                  <a:pt x="128587" y="64294"/>
                </a:lnTo>
                <a:lnTo>
                  <a:pt x="135731" y="64294"/>
                </a:lnTo>
                <a:lnTo>
                  <a:pt x="135731" y="64294"/>
                </a:lnTo>
                <a:lnTo>
                  <a:pt x="150018" y="64294"/>
                </a:lnTo>
                <a:lnTo>
                  <a:pt x="157162" y="71438"/>
                </a:lnTo>
                <a:lnTo>
                  <a:pt x="171450" y="78581"/>
                </a:lnTo>
                <a:lnTo>
                  <a:pt x="185737" y="85725"/>
                </a:lnTo>
                <a:lnTo>
                  <a:pt x="200025" y="100013"/>
                </a:lnTo>
                <a:lnTo>
                  <a:pt x="214312" y="107156"/>
                </a:lnTo>
                <a:lnTo>
                  <a:pt x="228600" y="114300"/>
                </a:lnTo>
                <a:lnTo>
                  <a:pt x="235743" y="114300"/>
                </a:lnTo>
                <a:lnTo>
                  <a:pt x="242887" y="121444"/>
                </a:lnTo>
                <a:lnTo>
                  <a:pt x="250031" y="121444"/>
                </a:lnTo>
                <a:lnTo>
                  <a:pt x="250031" y="121444"/>
                </a:lnTo>
                <a:lnTo>
                  <a:pt x="250031" y="121444"/>
                </a:lnTo>
                <a:lnTo>
                  <a:pt x="250031" y="121444"/>
                </a:lnTo>
                <a:lnTo>
                  <a:pt x="250031" y="114300"/>
                </a:lnTo>
                <a:lnTo>
                  <a:pt x="242887" y="107156"/>
                </a:lnTo>
                <a:lnTo>
                  <a:pt x="235743" y="100013"/>
                </a:lnTo>
                <a:lnTo>
                  <a:pt x="228600" y="85725"/>
                </a:lnTo>
                <a:lnTo>
                  <a:pt x="214312" y="64294"/>
                </a:lnTo>
                <a:lnTo>
                  <a:pt x="207168" y="42863"/>
                </a:lnTo>
                <a:lnTo>
                  <a:pt x="192881" y="28575"/>
                </a:lnTo>
                <a:lnTo>
                  <a:pt x="192881" y="14288"/>
                </a:lnTo>
                <a:lnTo>
                  <a:pt x="185737" y="0"/>
                </a:lnTo>
                <a:lnTo>
                  <a:pt x="185737"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3143250" y="4243388"/>
            <a:ext cx="571501" cy="557213"/>
          </a:xfrm>
          <a:custGeom>
            <a:avLst/>
            <a:gdLst/>
            <a:ahLst/>
            <a:cxnLst/>
            <a:rect l="0" t="0" r="0" b="0"/>
            <a:pathLst>
              <a:path w="571501" h="557213">
                <a:moveTo>
                  <a:pt x="0" y="392906"/>
                </a:moveTo>
                <a:lnTo>
                  <a:pt x="0" y="400050"/>
                </a:lnTo>
                <a:lnTo>
                  <a:pt x="0" y="407194"/>
                </a:lnTo>
                <a:lnTo>
                  <a:pt x="0" y="414337"/>
                </a:lnTo>
                <a:lnTo>
                  <a:pt x="0" y="428625"/>
                </a:lnTo>
                <a:lnTo>
                  <a:pt x="0" y="442912"/>
                </a:lnTo>
                <a:lnTo>
                  <a:pt x="7144" y="464344"/>
                </a:lnTo>
                <a:lnTo>
                  <a:pt x="7144" y="478631"/>
                </a:lnTo>
                <a:lnTo>
                  <a:pt x="21432" y="500062"/>
                </a:lnTo>
                <a:lnTo>
                  <a:pt x="28575" y="521494"/>
                </a:lnTo>
                <a:lnTo>
                  <a:pt x="42863" y="535781"/>
                </a:lnTo>
                <a:lnTo>
                  <a:pt x="57150" y="550069"/>
                </a:lnTo>
                <a:lnTo>
                  <a:pt x="71438" y="557212"/>
                </a:lnTo>
                <a:lnTo>
                  <a:pt x="85725" y="557212"/>
                </a:lnTo>
                <a:lnTo>
                  <a:pt x="92869" y="557212"/>
                </a:lnTo>
                <a:lnTo>
                  <a:pt x="107157" y="550069"/>
                </a:lnTo>
                <a:lnTo>
                  <a:pt x="114300" y="542925"/>
                </a:lnTo>
                <a:lnTo>
                  <a:pt x="121444" y="528637"/>
                </a:lnTo>
                <a:lnTo>
                  <a:pt x="135732" y="507206"/>
                </a:lnTo>
                <a:lnTo>
                  <a:pt x="135732" y="492919"/>
                </a:lnTo>
                <a:lnTo>
                  <a:pt x="142875" y="471487"/>
                </a:lnTo>
                <a:lnTo>
                  <a:pt x="142875" y="457200"/>
                </a:lnTo>
                <a:lnTo>
                  <a:pt x="142875" y="435769"/>
                </a:lnTo>
                <a:lnTo>
                  <a:pt x="142875" y="428625"/>
                </a:lnTo>
                <a:lnTo>
                  <a:pt x="135732" y="414337"/>
                </a:lnTo>
                <a:lnTo>
                  <a:pt x="135732" y="407194"/>
                </a:lnTo>
                <a:lnTo>
                  <a:pt x="135732" y="407194"/>
                </a:lnTo>
                <a:lnTo>
                  <a:pt x="142875" y="400050"/>
                </a:lnTo>
                <a:lnTo>
                  <a:pt x="142875" y="400050"/>
                </a:lnTo>
                <a:lnTo>
                  <a:pt x="157163" y="407194"/>
                </a:lnTo>
                <a:lnTo>
                  <a:pt x="164307" y="407194"/>
                </a:lnTo>
                <a:lnTo>
                  <a:pt x="178594" y="407194"/>
                </a:lnTo>
                <a:lnTo>
                  <a:pt x="192882" y="414337"/>
                </a:lnTo>
                <a:lnTo>
                  <a:pt x="207169" y="421481"/>
                </a:lnTo>
                <a:lnTo>
                  <a:pt x="214313" y="421481"/>
                </a:lnTo>
                <a:lnTo>
                  <a:pt x="228600" y="421481"/>
                </a:lnTo>
                <a:lnTo>
                  <a:pt x="242888" y="421481"/>
                </a:lnTo>
                <a:lnTo>
                  <a:pt x="250032" y="421481"/>
                </a:lnTo>
                <a:lnTo>
                  <a:pt x="250032" y="421481"/>
                </a:lnTo>
                <a:lnTo>
                  <a:pt x="250032" y="421481"/>
                </a:lnTo>
                <a:lnTo>
                  <a:pt x="250032" y="414337"/>
                </a:lnTo>
                <a:lnTo>
                  <a:pt x="250032" y="407194"/>
                </a:lnTo>
                <a:lnTo>
                  <a:pt x="250032" y="392906"/>
                </a:lnTo>
                <a:lnTo>
                  <a:pt x="242888" y="385762"/>
                </a:lnTo>
                <a:lnTo>
                  <a:pt x="242888" y="385762"/>
                </a:lnTo>
                <a:lnTo>
                  <a:pt x="235744" y="378619"/>
                </a:lnTo>
                <a:lnTo>
                  <a:pt x="242888" y="385762"/>
                </a:lnTo>
                <a:lnTo>
                  <a:pt x="250032" y="385762"/>
                </a:lnTo>
                <a:lnTo>
                  <a:pt x="257175" y="392906"/>
                </a:lnTo>
                <a:lnTo>
                  <a:pt x="278607" y="407194"/>
                </a:lnTo>
                <a:lnTo>
                  <a:pt x="292894" y="414337"/>
                </a:lnTo>
                <a:lnTo>
                  <a:pt x="321469" y="428625"/>
                </a:lnTo>
                <a:lnTo>
                  <a:pt x="335757" y="442912"/>
                </a:lnTo>
                <a:lnTo>
                  <a:pt x="364332" y="464344"/>
                </a:lnTo>
                <a:lnTo>
                  <a:pt x="385763" y="478631"/>
                </a:lnTo>
                <a:lnTo>
                  <a:pt x="407194" y="492919"/>
                </a:lnTo>
                <a:lnTo>
                  <a:pt x="428625" y="507206"/>
                </a:lnTo>
                <a:lnTo>
                  <a:pt x="442913" y="514350"/>
                </a:lnTo>
                <a:lnTo>
                  <a:pt x="450057" y="514350"/>
                </a:lnTo>
                <a:lnTo>
                  <a:pt x="457200" y="521494"/>
                </a:lnTo>
                <a:lnTo>
                  <a:pt x="457200" y="521494"/>
                </a:lnTo>
                <a:lnTo>
                  <a:pt x="457200" y="521494"/>
                </a:lnTo>
                <a:lnTo>
                  <a:pt x="457200" y="514350"/>
                </a:lnTo>
                <a:lnTo>
                  <a:pt x="450057" y="514350"/>
                </a:lnTo>
                <a:lnTo>
                  <a:pt x="435769" y="507206"/>
                </a:lnTo>
                <a:lnTo>
                  <a:pt x="421482" y="492919"/>
                </a:lnTo>
                <a:lnTo>
                  <a:pt x="400050" y="478631"/>
                </a:lnTo>
                <a:lnTo>
                  <a:pt x="378619" y="457200"/>
                </a:lnTo>
                <a:lnTo>
                  <a:pt x="350044" y="428625"/>
                </a:lnTo>
                <a:lnTo>
                  <a:pt x="321469" y="400050"/>
                </a:lnTo>
                <a:lnTo>
                  <a:pt x="292894" y="371475"/>
                </a:lnTo>
                <a:lnTo>
                  <a:pt x="271463" y="350044"/>
                </a:lnTo>
                <a:lnTo>
                  <a:pt x="250032" y="328612"/>
                </a:lnTo>
                <a:lnTo>
                  <a:pt x="242888" y="300037"/>
                </a:lnTo>
                <a:lnTo>
                  <a:pt x="235744" y="285750"/>
                </a:lnTo>
                <a:lnTo>
                  <a:pt x="235744" y="264319"/>
                </a:lnTo>
                <a:lnTo>
                  <a:pt x="235744" y="242887"/>
                </a:lnTo>
                <a:lnTo>
                  <a:pt x="242888" y="228600"/>
                </a:lnTo>
                <a:lnTo>
                  <a:pt x="250032" y="207169"/>
                </a:lnTo>
                <a:lnTo>
                  <a:pt x="264319" y="200025"/>
                </a:lnTo>
                <a:lnTo>
                  <a:pt x="278607" y="185737"/>
                </a:lnTo>
                <a:lnTo>
                  <a:pt x="292894" y="185737"/>
                </a:lnTo>
                <a:lnTo>
                  <a:pt x="307182" y="185737"/>
                </a:lnTo>
                <a:lnTo>
                  <a:pt x="314325" y="185737"/>
                </a:lnTo>
                <a:lnTo>
                  <a:pt x="328613" y="200025"/>
                </a:lnTo>
                <a:lnTo>
                  <a:pt x="335757" y="207169"/>
                </a:lnTo>
                <a:lnTo>
                  <a:pt x="335757" y="228600"/>
                </a:lnTo>
                <a:lnTo>
                  <a:pt x="342900" y="250031"/>
                </a:lnTo>
                <a:lnTo>
                  <a:pt x="335757" y="264319"/>
                </a:lnTo>
                <a:lnTo>
                  <a:pt x="342900" y="285750"/>
                </a:lnTo>
                <a:lnTo>
                  <a:pt x="328613" y="307181"/>
                </a:lnTo>
                <a:lnTo>
                  <a:pt x="328613" y="328612"/>
                </a:lnTo>
                <a:lnTo>
                  <a:pt x="321469" y="342900"/>
                </a:lnTo>
                <a:lnTo>
                  <a:pt x="321469" y="350044"/>
                </a:lnTo>
                <a:lnTo>
                  <a:pt x="314325" y="357187"/>
                </a:lnTo>
                <a:lnTo>
                  <a:pt x="314325" y="364331"/>
                </a:lnTo>
                <a:lnTo>
                  <a:pt x="314325" y="364331"/>
                </a:lnTo>
                <a:lnTo>
                  <a:pt x="314325" y="364331"/>
                </a:lnTo>
                <a:lnTo>
                  <a:pt x="314325" y="357187"/>
                </a:lnTo>
                <a:lnTo>
                  <a:pt x="321469" y="350044"/>
                </a:lnTo>
                <a:lnTo>
                  <a:pt x="321469" y="335756"/>
                </a:lnTo>
                <a:lnTo>
                  <a:pt x="335757" y="321469"/>
                </a:lnTo>
                <a:lnTo>
                  <a:pt x="335757" y="300037"/>
                </a:lnTo>
                <a:lnTo>
                  <a:pt x="342900" y="278606"/>
                </a:lnTo>
                <a:lnTo>
                  <a:pt x="350044" y="250031"/>
                </a:lnTo>
                <a:lnTo>
                  <a:pt x="350044" y="228600"/>
                </a:lnTo>
                <a:lnTo>
                  <a:pt x="357188" y="200025"/>
                </a:lnTo>
                <a:lnTo>
                  <a:pt x="357188" y="178594"/>
                </a:lnTo>
                <a:lnTo>
                  <a:pt x="357188" y="157162"/>
                </a:lnTo>
                <a:lnTo>
                  <a:pt x="357188" y="135731"/>
                </a:lnTo>
                <a:lnTo>
                  <a:pt x="350044" y="121444"/>
                </a:lnTo>
                <a:lnTo>
                  <a:pt x="350044" y="107156"/>
                </a:lnTo>
                <a:lnTo>
                  <a:pt x="342900" y="92869"/>
                </a:lnTo>
                <a:lnTo>
                  <a:pt x="335757" y="85725"/>
                </a:lnTo>
                <a:lnTo>
                  <a:pt x="335757" y="85725"/>
                </a:lnTo>
                <a:lnTo>
                  <a:pt x="328613" y="92869"/>
                </a:lnTo>
                <a:lnTo>
                  <a:pt x="328613" y="107156"/>
                </a:lnTo>
                <a:lnTo>
                  <a:pt x="328613" y="121444"/>
                </a:lnTo>
                <a:lnTo>
                  <a:pt x="328613" y="135731"/>
                </a:lnTo>
                <a:lnTo>
                  <a:pt x="335757" y="157162"/>
                </a:lnTo>
                <a:lnTo>
                  <a:pt x="342900" y="171450"/>
                </a:lnTo>
                <a:lnTo>
                  <a:pt x="350044" y="192881"/>
                </a:lnTo>
                <a:lnTo>
                  <a:pt x="357188" y="200025"/>
                </a:lnTo>
                <a:lnTo>
                  <a:pt x="371475" y="214312"/>
                </a:lnTo>
                <a:lnTo>
                  <a:pt x="385763" y="221456"/>
                </a:lnTo>
                <a:lnTo>
                  <a:pt x="392907" y="228600"/>
                </a:lnTo>
                <a:lnTo>
                  <a:pt x="407194" y="228600"/>
                </a:lnTo>
                <a:lnTo>
                  <a:pt x="421482" y="228600"/>
                </a:lnTo>
                <a:lnTo>
                  <a:pt x="428625" y="228600"/>
                </a:lnTo>
                <a:lnTo>
                  <a:pt x="435769" y="221456"/>
                </a:lnTo>
                <a:lnTo>
                  <a:pt x="450057" y="214312"/>
                </a:lnTo>
                <a:lnTo>
                  <a:pt x="457200" y="200025"/>
                </a:lnTo>
                <a:lnTo>
                  <a:pt x="464344" y="185737"/>
                </a:lnTo>
                <a:lnTo>
                  <a:pt x="471488" y="178594"/>
                </a:lnTo>
                <a:lnTo>
                  <a:pt x="471488" y="164306"/>
                </a:lnTo>
                <a:lnTo>
                  <a:pt x="471488" y="150019"/>
                </a:lnTo>
                <a:lnTo>
                  <a:pt x="471488" y="142875"/>
                </a:lnTo>
                <a:lnTo>
                  <a:pt x="464344" y="135731"/>
                </a:lnTo>
                <a:lnTo>
                  <a:pt x="464344" y="128587"/>
                </a:lnTo>
                <a:lnTo>
                  <a:pt x="457200" y="121444"/>
                </a:lnTo>
                <a:lnTo>
                  <a:pt x="457200" y="121444"/>
                </a:lnTo>
                <a:lnTo>
                  <a:pt x="457200" y="121444"/>
                </a:lnTo>
                <a:lnTo>
                  <a:pt x="457200" y="128587"/>
                </a:lnTo>
                <a:lnTo>
                  <a:pt x="464344" y="135731"/>
                </a:lnTo>
                <a:lnTo>
                  <a:pt x="464344" y="142875"/>
                </a:lnTo>
                <a:lnTo>
                  <a:pt x="471488" y="157162"/>
                </a:lnTo>
                <a:lnTo>
                  <a:pt x="471488" y="171450"/>
                </a:lnTo>
                <a:lnTo>
                  <a:pt x="478632" y="178594"/>
                </a:lnTo>
                <a:lnTo>
                  <a:pt x="478632" y="192881"/>
                </a:lnTo>
                <a:lnTo>
                  <a:pt x="478632" y="200025"/>
                </a:lnTo>
                <a:lnTo>
                  <a:pt x="478632" y="200025"/>
                </a:lnTo>
                <a:lnTo>
                  <a:pt x="478632" y="207169"/>
                </a:lnTo>
                <a:lnTo>
                  <a:pt x="478632" y="207169"/>
                </a:lnTo>
                <a:lnTo>
                  <a:pt x="471488" y="200025"/>
                </a:lnTo>
                <a:lnTo>
                  <a:pt x="464344" y="200025"/>
                </a:lnTo>
                <a:lnTo>
                  <a:pt x="457200" y="192881"/>
                </a:lnTo>
                <a:lnTo>
                  <a:pt x="450057" y="178594"/>
                </a:lnTo>
                <a:lnTo>
                  <a:pt x="442913" y="164306"/>
                </a:lnTo>
                <a:lnTo>
                  <a:pt x="428625" y="142875"/>
                </a:lnTo>
                <a:lnTo>
                  <a:pt x="421482" y="121444"/>
                </a:lnTo>
                <a:lnTo>
                  <a:pt x="407194" y="92869"/>
                </a:lnTo>
                <a:lnTo>
                  <a:pt x="400050" y="71437"/>
                </a:lnTo>
                <a:lnTo>
                  <a:pt x="400050" y="50006"/>
                </a:lnTo>
                <a:lnTo>
                  <a:pt x="392907" y="35719"/>
                </a:lnTo>
                <a:lnTo>
                  <a:pt x="400050" y="21431"/>
                </a:lnTo>
                <a:lnTo>
                  <a:pt x="400050" y="7144"/>
                </a:lnTo>
                <a:lnTo>
                  <a:pt x="407194" y="7144"/>
                </a:lnTo>
                <a:lnTo>
                  <a:pt x="414338" y="0"/>
                </a:lnTo>
                <a:lnTo>
                  <a:pt x="421482" y="0"/>
                </a:lnTo>
                <a:lnTo>
                  <a:pt x="435769" y="7144"/>
                </a:lnTo>
                <a:lnTo>
                  <a:pt x="442913" y="14287"/>
                </a:lnTo>
                <a:lnTo>
                  <a:pt x="457200" y="35719"/>
                </a:lnTo>
                <a:lnTo>
                  <a:pt x="464344" y="50006"/>
                </a:lnTo>
                <a:lnTo>
                  <a:pt x="478632" y="71437"/>
                </a:lnTo>
                <a:lnTo>
                  <a:pt x="485775" y="85725"/>
                </a:lnTo>
                <a:lnTo>
                  <a:pt x="492919" y="100012"/>
                </a:lnTo>
                <a:lnTo>
                  <a:pt x="500063" y="114300"/>
                </a:lnTo>
                <a:lnTo>
                  <a:pt x="507207" y="121444"/>
                </a:lnTo>
                <a:lnTo>
                  <a:pt x="514350" y="121444"/>
                </a:lnTo>
                <a:lnTo>
                  <a:pt x="521494" y="121444"/>
                </a:lnTo>
                <a:lnTo>
                  <a:pt x="528638" y="121444"/>
                </a:lnTo>
                <a:lnTo>
                  <a:pt x="535782" y="114300"/>
                </a:lnTo>
                <a:lnTo>
                  <a:pt x="542925" y="100012"/>
                </a:lnTo>
                <a:lnTo>
                  <a:pt x="557213" y="78581"/>
                </a:lnTo>
                <a:lnTo>
                  <a:pt x="564357" y="64294"/>
                </a:lnTo>
                <a:lnTo>
                  <a:pt x="571500" y="57150"/>
                </a:lnTo>
                <a:lnTo>
                  <a:pt x="571500" y="5715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3636169" y="4221957"/>
            <a:ext cx="142876" cy="300038"/>
          </a:xfrm>
          <a:custGeom>
            <a:avLst/>
            <a:gdLst/>
            <a:ahLst/>
            <a:cxnLst/>
            <a:rect l="0" t="0" r="0" b="0"/>
            <a:pathLst>
              <a:path w="142876" h="300038">
                <a:moveTo>
                  <a:pt x="35719" y="0"/>
                </a:moveTo>
                <a:lnTo>
                  <a:pt x="28575" y="7143"/>
                </a:lnTo>
                <a:lnTo>
                  <a:pt x="14288" y="28575"/>
                </a:lnTo>
                <a:lnTo>
                  <a:pt x="14288" y="35718"/>
                </a:lnTo>
                <a:lnTo>
                  <a:pt x="7144" y="64293"/>
                </a:lnTo>
                <a:lnTo>
                  <a:pt x="0" y="85725"/>
                </a:lnTo>
                <a:lnTo>
                  <a:pt x="0" y="107156"/>
                </a:lnTo>
                <a:lnTo>
                  <a:pt x="7144" y="121443"/>
                </a:lnTo>
                <a:lnTo>
                  <a:pt x="7144" y="135731"/>
                </a:lnTo>
                <a:lnTo>
                  <a:pt x="21431" y="142875"/>
                </a:lnTo>
                <a:lnTo>
                  <a:pt x="35719" y="142875"/>
                </a:lnTo>
                <a:lnTo>
                  <a:pt x="50006" y="142875"/>
                </a:lnTo>
                <a:lnTo>
                  <a:pt x="64294" y="142875"/>
                </a:lnTo>
                <a:lnTo>
                  <a:pt x="78581" y="142875"/>
                </a:lnTo>
                <a:lnTo>
                  <a:pt x="92869" y="142875"/>
                </a:lnTo>
                <a:lnTo>
                  <a:pt x="107156" y="135731"/>
                </a:lnTo>
                <a:lnTo>
                  <a:pt x="114300" y="135731"/>
                </a:lnTo>
                <a:lnTo>
                  <a:pt x="128588" y="135731"/>
                </a:lnTo>
                <a:lnTo>
                  <a:pt x="135731" y="142875"/>
                </a:lnTo>
                <a:lnTo>
                  <a:pt x="135731" y="142875"/>
                </a:lnTo>
                <a:lnTo>
                  <a:pt x="142875" y="157162"/>
                </a:lnTo>
                <a:lnTo>
                  <a:pt x="142875" y="171450"/>
                </a:lnTo>
                <a:lnTo>
                  <a:pt x="142875" y="185737"/>
                </a:lnTo>
                <a:lnTo>
                  <a:pt x="135731" y="207168"/>
                </a:lnTo>
                <a:lnTo>
                  <a:pt x="128588" y="228600"/>
                </a:lnTo>
                <a:lnTo>
                  <a:pt x="121444" y="242887"/>
                </a:lnTo>
                <a:lnTo>
                  <a:pt x="114300" y="264318"/>
                </a:lnTo>
                <a:lnTo>
                  <a:pt x="107156" y="278606"/>
                </a:lnTo>
                <a:lnTo>
                  <a:pt x="100013" y="285750"/>
                </a:lnTo>
                <a:lnTo>
                  <a:pt x="92869" y="292893"/>
                </a:lnTo>
                <a:lnTo>
                  <a:pt x="92869" y="300037"/>
                </a:lnTo>
                <a:lnTo>
                  <a:pt x="92869" y="30003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2664619" y="5672138"/>
            <a:ext cx="128589" cy="185738"/>
          </a:xfrm>
          <a:custGeom>
            <a:avLst/>
            <a:gdLst/>
            <a:ahLst/>
            <a:cxnLst/>
            <a:rect l="0" t="0" r="0" b="0"/>
            <a:pathLst>
              <a:path w="128589" h="185738">
                <a:moveTo>
                  <a:pt x="64294" y="14287"/>
                </a:moveTo>
                <a:lnTo>
                  <a:pt x="64294" y="7143"/>
                </a:lnTo>
                <a:lnTo>
                  <a:pt x="50006" y="0"/>
                </a:lnTo>
                <a:lnTo>
                  <a:pt x="50006" y="0"/>
                </a:lnTo>
                <a:lnTo>
                  <a:pt x="35719" y="0"/>
                </a:lnTo>
                <a:lnTo>
                  <a:pt x="21431" y="7143"/>
                </a:lnTo>
                <a:lnTo>
                  <a:pt x="14288" y="14287"/>
                </a:lnTo>
                <a:lnTo>
                  <a:pt x="7144" y="28575"/>
                </a:lnTo>
                <a:lnTo>
                  <a:pt x="0" y="57150"/>
                </a:lnTo>
                <a:lnTo>
                  <a:pt x="0" y="78581"/>
                </a:lnTo>
                <a:lnTo>
                  <a:pt x="7144" y="100012"/>
                </a:lnTo>
                <a:lnTo>
                  <a:pt x="14288" y="121443"/>
                </a:lnTo>
                <a:lnTo>
                  <a:pt x="21431" y="135731"/>
                </a:lnTo>
                <a:lnTo>
                  <a:pt x="28575" y="150018"/>
                </a:lnTo>
                <a:lnTo>
                  <a:pt x="42863" y="164306"/>
                </a:lnTo>
                <a:lnTo>
                  <a:pt x="57150" y="171450"/>
                </a:lnTo>
                <a:lnTo>
                  <a:pt x="64294" y="178593"/>
                </a:lnTo>
                <a:lnTo>
                  <a:pt x="71438" y="185737"/>
                </a:lnTo>
                <a:lnTo>
                  <a:pt x="85725" y="185737"/>
                </a:lnTo>
                <a:lnTo>
                  <a:pt x="85725" y="185737"/>
                </a:lnTo>
                <a:lnTo>
                  <a:pt x="92869" y="178593"/>
                </a:lnTo>
                <a:lnTo>
                  <a:pt x="100013" y="171450"/>
                </a:lnTo>
                <a:lnTo>
                  <a:pt x="107156" y="157162"/>
                </a:lnTo>
                <a:lnTo>
                  <a:pt x="114300" y="142875"/>
                </a:lnTo>
                <a:lnTo>
                  <a:pt x="121444" y="121443"/>
                </a:lnTo>
                <a:lnTo>
                  <a:pt x="121444" y="100012"/>
                </a:lnTo>
                <a:lnTo>
                  <a:pt x="128588" y="71437"/>
                </a:lnTo>
                <a:lnTo>
                  <a:pt x="128588" y="71437"/>
                </a:lnTo>
                <a:lnTo>
                  <a:pt x="128588" y="7143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2728913" y="5529263"/>
            <a:ext cx="178595" cy="242888"/>
          </a:xfrm>
          <a:custGeom>
            <a:avLst/>
            <a:gdLst/>
            <a:ahLst/>
            <a:cxnLst/>
            <a:rect l="0" t="0" r="0" b="0"/>
            <a:pathLst>
              <a:path w="178595" h="242888">
                <a:moveTo>
                  <a:pt x="7144" y="85725"/>
                </a:moveTo>
                <a:lnTo>
                  <a:pt x="7144" y="92868"/>
                </a:lnTo>
                <a:lnTo>
                  <a:pt x="0" y="100012"/>
                </a:lnTo>
                <a:lnTo>
                  <a:pt x="7144" y="107156"/>
                </a:lnTo>
                <a:lnTo>
                  <a:pt x="14287" y="121443"/>
                </a:lnTo>
                <a:lnTo>
                  <a:pt x="28575" y="135731"/>
                </a:lnTo>
                <a:lnTo>
                  <a:pt x="50006" y="157162"/>
                </a:lnTo>
                <a:lnTo>
                  <a:pt x="64294" y="178593"/>
                </a:lnTo>
                <a:lnTo>
                  <a:pt x="85725" y="192881"/>
                </a:lnTo>
                <a:lnTo>
                  <a:pt x="107156" y="207168"/>
                </a:lnTo>
                <a:lnTo>
                  <a:pt x="128587" y="221456"/>
                </a:lnTo>
                <a:lnTo>
                  <a:pt x="150019" y="235743"/>
                </a:lnTo>
                <a:lnTo>
                  <a:pt x="164306" y="235743"/>
                </a:lnTo>
                <a:lnTo>
                  <a:pt x="171450" y="242887"/>
                </a:lnTo>
                <a:lnTo>
                  <a:pt x="178594" y="242887"/>
                </a:lnTo>
                <a:lnTo>
                  <a:pt x="178594" y="235743"/>
                </a:lnTo>
                <a:lnTo>
                  <a:pt x="178594" y="228600"/>
                </a:lnTo>
                <a:lnTo>
                  <a:pt x="178594" y="221456"/>
                </a:lnTo>
                <a:lnTo>
                  <a:pt x="171450" y="200025"/>
                </a:lnTo>
                <a:lnTo>
                  <a:pt x="157162" y="171450"/>
                </a:lnTo>
                <a:lnTo>
                  <a:pt x="142875" y="142875"/>
                </a:lnTo>
                <a:lnTo>
                  <a:pt x="121444" y="121443"/>
                </a:lnTo>
                <a:lnTo>
                  <a:pt x="107156" y="92868"/>
                </a:lnTo>
                <a:lnTo>
                  <a:pt x="92869" y="71437"/>
                </a:lnTo>
                <a:lnTo>
                  <a:pt x="85725" y="57150"/>
                </a:lnTo>
                <a:lnTo>
                  <a:pt x="78581" y="35718"/>
                </a:lnTo>
                <a:lnTo>
                  <a:pt x="78581" y="21431"/>
                </a:lnTo>
                <a:lnTo>
                  <a:pt x="78581" y="7143"/>
                </a:lnTo>
                <a:lnTo>
                  <a:pt x="85725" y="0"/>
                </a:lnTo>
                <a:lnTo>
                  <a:pt x="85725"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2886075" y="5436394"/>
            <a:ext cx="135733" cy="164307"/>
          </a:xfrm>
          <a:custGeom>
            <a:avLst/>
            <a:gdLst/>
            <a:ahLst/>
            <a:cxnLst/>
            <a:rect l="0" t="0" r="0" b="0"/>
            <a:pathLst>
              <a:path w="135733" h="164307">
                <a:moveTo>
                  <a:pt x="0" y="71437"/>
                </a:moveTo>
                <a:lnTo>
                  <a:pt x="0" y="71437"/>
                </a:lnTo>
                <a:lnTo>
                  <a:pt x="0" y="71437"/>
                </a:lnTo>
                <a:lnTo>
                  <a:pt x="0" y="78581"/>
                </a:lnTo>
                <a:lnTo>
                  <a:pt x="14288" y="85725"/>
                </a:lnTo>
                <a:lnTo>
                  <a:pt x="21432" y="100012"/>
                </a:lnTo>
                <a:lnTo>
                  <a:pt x="35719" y="114300"/>
                </a:lnTo>
                <a:lnTo>
                  <a:pt x="50007" y="128587"/>
                </a:lnTo>
                <a:lnTo>
                  <a:pt x="71438" y="142875"/>
                </a:lnTo>
                <a:lnTo>
                  <a:pt x="85725" y="157162"/>
                </a:lnTo>
                <a:lnTo>
                  <a:pt x="100013" y="164306"/>
                </a:lnTo>
                <a:lnTo>
                  <a:pt x="114300" y="164306"/>
                </a:lnTo>
                <a:lnTo>
                  <a:pt x="121444" y="164306"/>
                </a:lnTo>
                <a:lnTo>
                  <a:pt x="121444" y="157162"/>
                </a:lnTo>
                <a:lnTo>
                  <a:pt x="128588" y="142875"/>
                </a:lnTo>
                <a:lnTo>
                  <a:pt x="135732" y="135731"/>
                </a:lnTo>
                <a:lnTo>
                  <a:pt x="135732" y="114300"/>
                </a:lnTo>
                <a:lnTo>
                  <a:pt x="135732" y="92869"/>
                </a:lnTo>
                <a:lnTo>
                  <a:pt x="135732" y="78581"/>
                </a:lnTo>
                <a:lnTo>
                  <a:pt x="128588" y="57150"/>
                </a:lnTo>
                <a:lnTo>
                  <a:pt x="128588" y="42862"/>
                </a:lnTo>
                <a:lnTo>
                  <a:pt x="121444" y="35719"/>
                </a:lnTo>
                <a:lnTo>
                  <a:pt x="114300" y="21431"/>
                </a:lnTo>
                <a:lnTo>
                  <a:pt x="107157" y="14287"/>
                </a:lnTo>
                <a:lnTo>
                  <a:pt x="92869" y="7144"/>
                </a:lnTo>
                <a:lnTo>
                  <a:pt x="78582" y="0"/>
                </a:lnTo>
                <a:lnTo>
                  <a:pt x="71438" y="0"/>
                </a:lnTo>
                <a:lnTo>
                  <a:pt x="57150" y="0"/>
                </a:lnTo>
                <a:lnTo>
                  <a:pt x="50007" y="0"/>
                </a:lnTo>
                <a:lnTo>
                  <a:pt x="42863" y="7144"/>
                </a:lnTo>
                <a:lnTo>
                  <a:pt x="35719" y="7144"/>
                </a:lnTo>
                <a:lnTo>
                  <a:pt x="35719" y="714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2993232" y="5214938"/>
            <a:ext cx="178594" cy="207169"/>
          </a:xfrm>
          <a:custGeom>
            <a:avLst/>
            <a:gdLst/>
            <a:ahLst/>
            <a:cxnLst/>
            <a:rect l="0" t="0" r="0" b="0"/>
            <a:pathLst>
              <a:path w="178594" h="207169">
                <a:moveTo>
                  <a:pt x="0" y="178593"/>
                </a:moveTo>
                <a:lnTo>
                  <a:pt x="0" y="178593"/>
                </a:lnTo>
                <a:lnTo>
                  <a:pt x="7143" y="185737"/>
                </a:lnTo>
                <a:lnTo>
                  <a:pt x="7143" y="185737"/>
                </a:lnTo>
                <a:lnTo>
                  <a:pt x="14287" y="192881"/>
                </a:lnTo>
                <a:lnTo>
                  <a:pt x="28575" y="192881"/>
                </a:lnTo>
                <a:lnTo>
                  <a:pt x="42862" y="200025"/>
                </a:lnTo>
                <a:lnTo>
                  <a:pt x="50006" y="207168"/>
                </a:lnTo>
                <a:lnTo>
                  <a:pt x="64293" y="207168"/>
                </a:lnTo>
                <a:lnTo>
                  <a:pt x="71437" y="207168"/>
                </a:lnTo>
                <a:lnTo>
                  <a:pt x="78581" y="207168"/>
                </a:lnTo>
                <a:lnTo>
                  <a:pt x="85725" y="207168"/>
                </a:lnTo>
                <a:lnTo>
                  <a:pt x="85725" y="200025"/>
                </a:lnTo>
                <a:lnTo>
                  <a:pt x="92868" y="192881"/>
                </a:lnTo>
                <a:lnTo>
                  <a:pt x="92868" y="185737"/>
                </a:lnTo>
                <a:lnTo>
                  <a:pt x="92868" y="171450"/>
                </a:lnTo>
                <a:lnTo>
                  <a:pt x="85725" y="150018"/>
                </a:lnTo>
                <a:lnTo>
                  <a:pt x="78581" y="135731"/>
                </a:lnTo>
                <a:lnTo>
                  <a:pt x="71437" y="121443"/>
                </a:lnTo>
                <a:lnTo>
                  <a:pt x="64293" y="107156"/>
                </a:lnTo>
                <a:lnTo>
                  <a:pt x="64293" y="100012"/>
                </a:lnTo>
                <a:lnTo>
                  <a:pt x="57150" y="100012"/>
                </a:lnTo>
                <a:lnTo>
                  <a:pt x="57150" y="92868"/>
                </a:lnTo>
                <a:lnTo>
                  <a:pt x="64293" y="92868"/>
                </a:lnTo>
                <a:lnTo>
                  <a:pt x="71437" y="92868"/>
                </a:lnTo>
                <a:lnTo>
                  <a:pt x="78581" y="92868"/>
                </a:lnTo>
                <a:lnTo>
                  <a:pt x="92868" y="92868"/>
                </a:lnTo>
                <a:lnTo>
                  <a:pt x="107156" y="92868"/>
                </a:lnTo>
                <a:lnTo>
                  <a:pt x="121443" y="92868"/>
                </a:lnTo>
                <a:lnTo>
                  <a:pt x="135731" y="92868"/>
                </a:lnTo>
                <a:lnTo>
                  <a:pt x="150018" y="85725"/>
                </a:lnTo>
                <a:lnTo>
                  <a:pt x="157162" y="85725"/>
                </a:lnTo>
                <a:lnTo>
                  <a:pt x="164306" y="78581"/>
                </a:lnTo>
                <a:lnTo>
                  <a:pt x="171450" y="78581"/>
                </a:lnTo>
                <a:lnTo>
                  <a:pt x="171450" y="78581"/>
                </a:lnTo>
                <a:lnTo>
                  <a:pt x="171450" y="71437"/>
                </a:lnTo>
                <a:lnTo>
                  <a:pt x="178593" y="71437"/>
                </a:lnTo>
                <a:lnTo>
                  <a:pt x="171450" y="64293"/>
                </a:lnTo>
                <a:lnTo>
                  <a:pt x="171450" y="64293"/>
                </a:lnTo>
                <a:lnTo>
                  <a:pt x="171450" y="57150"/>
                </a:lnTo>
                <a:lnTo>
                  <a:pt x="164306" y="50006"/>
                </a:lnTo>
                <a:lnTo>
                  <a:pt x="150018" y="42862"/>
                </a:lnTo>
                <a:lnTo>
                  <a:pt x="135731" y="35718"/>
                </a:lnTo>
                <a:lnTo>
                  <a:pt x="114300" y="21431"/>
                </a:lnTo>
                <a:lnTo>
                  <a:pt x="100012" y="14287"/>
                </a:lnTo>
                <a:lnTo>
                  <a:pt x="85725" y="7143"/>
                </a:lnTo>
                <a:lnTo>
                  <a:pt x="78581" y="0"/>
                </a:lnTo>
                <a:lnTo>
                  <a:pt x="78581"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3114675" y="5057775"/>
            <a:ext cx="214314" cy="192882"/>
          </a:xfrm>
          <a:custGeom>
            <a:avLst/>
            <a:gdLst/>
            <a:ahLst/>
            <a:cxnLst/>
            <a:rect l="0" t="0" r="0" b="0"/>
            <a:pathLst>
              <a:path w="214314" h="192882">
                <a:moveTo>
                  <a:pt x="0" y="14288"/>
                </a:moveTo>
                <a:lnTo>
                  <a:pt x="0" y="14288"/>
                </a:lnTo>
                <a:lnTo>
                  <a:pt x="0" y="14288"/>
                </a:lnTo>
                <a:lnTo>
                  <a:pt x="0" y="21431"/>
                </a:lnTo>
                <a:lnTo>
                  <a:pt x="0" y="28575"/>
                </a:lnTo>
                <a:lnTo>
                  <a:pt x="0" y="42863"/>
                </a:lnTo>
                <a:lnTo>
                  <a:pt x="0" y="57150"/>
                </a:lnTo>
                <a:lnTo>
                  <a:pt x="7144" y="71438"/>
                </a:lnTo>
                <a:lnTo>
                  <a:pt x="14288" y="85725"/>
                </a:lnTo>
                <a:lnTo>
                  <a:pt x="28575" y="107156"/>
                </a:lnTo>
                <a:lnTo>
                  <a:pt x="35719" y="121444"/>
                </a:lnTo>
                <a:lnTo>
                  <a:pt x="50007" y="142875"/>
                </a:lnTo>
                <a:lnTo>
                  <a:pt x="64294" y="157163"/>
                </a:lnTo>
                <a:lnTo>
                  <a:pt x="71438" y="171450"/>
                </a:lnTo>
                <a:lnTo>
                  <a:pt x="85725" y="185738"/>
                </a:lnTo>
                <a:lnTo>
                  <a:pt x="100013" y="192881"/>
                </a:lnTo>
                <a:lnTo>
                  <a:pt x="114300" y="192881"/>
                </a:lnTo>
                <a:lnTo>
                  <a:pt x="128588" y="192881"/>
                </a:lnTo>
                <a:lnTo>
                  <a:pt x="135732" y="192881"/>
                </a:lnTo>
                <a:lnTo>
                  <a:pt x="142875" y="185738"/>
                </a:lnTo>
                <a:lnTo>
                  <a:pt x="150019" y="185738"/>
                </a:lnTo>
                <a:lnTo>
                  <a:pt x="157163" y="178594"/>
                </a:lnTo>
                <a:lnTo>
                  <a:pt x="157163" y="171450"/>
                </a:lnTo>
                <a:lnTo>
                  <a:pt x="157163" y="157163"/>
                </a:lnTo>
                <a:lnTo>
                  <a:pt x="150019" y="142875"/>
                </a:lnTo>
                <a:lnTo>
                  <a:pt x="142875" y="128588"/>
                </a:lnTo>
                <a:lnTo>
                  <a:pt x="135732" y="114300"/>
                </a:lnTo>
                <a:lnTo>
                  <a:pt x="121444" y="100013"/>
                </a:lnTo>
                <a:lnTo>
                  <a:pt x="107157" y="78581"/>
                </a:lnTo>
                <a:lnTo>
                  <a:pt x="92869" y="57150"/>
                </a:lnTo>
                <a:lnTo>
                  <a:pt x="71438" y="42863"/>
                </a:lnTo>
                <a:lnTo>
                  <a:pt x="57150" y="21431"/>
                </a:lnTo>
                <a:lnTo>
                  <a:pt x="42863" y="14288"/>
                </a:lnTo>
                <a:lnTo>
                  <a:pt x="28575" y="7144"/>
                </a:lnTo>
                <a:lnTo>
                  <a:pt x="21432" y="0"/>
                </a:lnTo>
                <a:lnTo>
                  <a:pt x="14288" y="7144"/>
                </a:lnTo>
                <a:lnTo>
                  <a:pt x="14288" y="7144"/>
                </a:lnTo>
                <a:lnTo>
                  <a:pt x="21432" y="7144"/>
                </a:lnTo>
                <a:lnTo>
                  <a:pt x="28575" y="14288"/>
                </a:lnTo>
                <a:lnTo>
                  <a:pt x="35719" y="14288"/>
                </a:lnTo>
                <a:lnTo>
                  <a:pt x="50007" y="21431"/>
                </a:lnTo>
                <a:lnTo>
                  <a:pt x="64294" y="28575"/>
                </a:lnTo>
                <a:lnTo>
                  <a:pt x="85725" y="42863"/>
                </a:lnTo>
                <a:lnTo>
                  <a:pt x="107157" y="50006"/>
                </a:lnTo>
                <a:lnTo>
                  <a:pt x="128588" y="57150"/>
                </a:lnTo>
                <a:lnTo>
                  <a:pt x="142875" y="64294"/>
                </a:lnTo>
                <a:lnTo>
                  <a:pt x="157163" y="71438"/>
                </a:lnTo>
                <a:lnTo>
                  <a:pt x="171450" y="71438"/>
                </a:lnTo>
                <a:lnTo>
                  <a:pt x="185738" y="78581"/>
                </a:lnTo>
                <a:lnTo>
                  <a:pt x="200025" y="78581"/>
                </a:lnTo>
                <a:lnTo>
                  <a:pt x="207169" y="78581"/>
                </a:lnTo>
                <a:lnTo>
                  <a:pt x="214313" y="78581"/>
                </a:lnTo>
                <a:lnTo>
                  <a:pt x="214313" y="78581"/>
                </a:lnTo>
                <a:lnTo>
                  <a:pt x="214313" y="7858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3257550" y="4872038"/>
            <a:ext cx="135733" cy="200026"/>
          </a:xfrm>
          <a:custGeom>
            <a:avLst/>
            <a:gdLst/>
            <a:ahLst/>
            <a:cxnLst/>
            <a:rect l="0" t="0" r="0" b="0"/>
            <a:pathLst>
              <a:path w="135733" h="200026">
                <a:moveTo>
                  <a:pt x="42863" y="200025"/>
                </a:moveTo>
                <a:lnTo>
                  <a:pt x="35719" y="200025"/>
                </a:lnTo>
                <a:lnTo>
                  <a:pt x="35719" y="192881"/>
                </a:lnTo>
                <a:lnTo>
                  <a:pt x="35719" y="192881"/>
                </a:lnTo>
                <a:lnTo>
                  <a:pt x="35719" y="185737"/>
                </a:lnTo>
                <a:lnTo>
                  <a:pt x="35719" y="171450"/>
                </a:lnTo>
                <a:lnTo>
                  <a:pt x="35719" y="157162"/>
                </a:lnTo>
                <a:lnTo>
                  <a:pt x="35719" y="135731"/>
                </a:lnTo>
                <a:lnTo>
                  <a:pt x="35719" y="114300"/>
                </a:lnTo>
                <a:lnTo>
                  <a:pt x="35719" y="100012"/>
                </a:lnTo>
                <a:lnTo>
                  <a:pt x="35719" y="78581"/>
                </a:lnTo>
                <a:lnTo>
                  <a:pt x="35719" y="64293"/>
                </a:lnTo>
                <a:lnTo>
                  <a:pt x="35719" y="50006"/>
                </a:lnTo>
                <a:lnTo>
                  <a:pt x="35719" y="28575"/>
                </a:lnTo>
                <a:lnTo>
                  <a:pt x="35719" y="21431"/>
                </a:lnTo>
                <a:lnTo>
                  <a:pt x="35719" y="14287"/>
                </a:lnTo>
                <a:lnTo>
                  <a:pt x="28575" y="7143"/>
                </a:lnTo>
                <a:lnTo>
                  <a:pt x="28575" y="0"/>
                </a:lnTo>
                <a:lnTo>
                  <a:pt x="21432" y="0"/>
                </a:lnTo>
                <a:lnTo>
                  <a:pt x="14288" y="7143"/>
                </a:lnTo>
                <a:lnTo>
                  <a:pt x="14288" y="14287"/>
                </a:lnTo>
                <a:lnTo>
                  <a:pt x="7144" y="21431"/>
                </a:lnTo>
                <a:lnTo>
                  <a:pt x="7144" y="35718"/>
                </a:lnTo>
                <a:lnTo>
                  <a:pt x="0" y="57150"/>
                </a:lnTo>
                <a:lnTo>
                  <a:pt x="7144" y="71437"/>
                </a:lnTo>
                <a:lnTo>
                  <a:pt x="7144" y="92868"/>
                </a:lnTo>
                <a:lnTo>
                  <a:pt x="14288" y="107156"/>
                </a:lnTo>
                <a:lnTo>
                  <a:pt x="21432" y="128587"/>
                </a:lnTo>
                <a:lnTo>
                  <a:pt x="28575" y="135731"/>
                </a:lnTo>
                <a:lnTo>
                  <a:pt x="35719" y="150018"/>
                </a:lnTo>
                <a:lnTo>
                  <a:pt x="57150" y="157162"/>
                </a:lnTo>
                <a:lnTo>
                  <a:pt x="64294" y="164306"/>
                </a:lnTo>
                <a:lnTo>
                  <a:pt x="78582" y="164306"/>
                </a:lnTo>
                <a:lnTo>
                  <a:pt x="100013" y="164306"/>
                </a:lnTo>
                <a:lnTo>
                  <a:pt x="114300" y="157162"/>
                </a:lnTo>
                <a:lnTo>
                  <a:pt x="128588" y="150018"/>
                </a:lnTo>
                <a:lnTo>
                  <a:pt x="135732" y="150018"/>
                </a:lnTo>
                <a:lnTo>
                  <a:pt x="135732" y="15001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3314700" y="4743450"/>
            <a:ext cx="150020" cy="285751"/>
          </a:xfrm>
          <a:custGeom>
            <a:avLst/>
            <a:gdLst/>
            <a:ahLst/>
            <a:cxnLst/>
            <a:rect l="0" t="0" r="0" b="0"/>
            <a:pathLst>
              <a:path w="150020" h="285751">
                <a:moveTo>
                  <a:pt x="71438" y="114300"/>
                </a:moveTo>
                <a:lnTo>
                  <a:pt x="64294" y="121444"/>
                </a:lnTo>
                <a:lnTo>
                  <a:pt x="64294" y="121444"/>
                </a:lnTo>
                <a:lnTo>
                  <a:pt x="64294" y="128588"/>
                </a:lnTo>
                <a:lnTo>
                  <a:pt x="57150" y="142875"/>
                </a:lnTo>
                <a:lnTo>
                  <a:pt x="64294" y="157163"/>
                </a:lnTo>
                <a:lnTo>
                  <a:pt x="64294" y="171450"/>
                </a:lnTo>
                <a:lnTo>
                  <a:pt x="71438" y="192881"/>
                </a:lnTo>
                <a:lnTo>
                  <a:pt x="78582" y="214313"/>
                </a:lnTo>
                <a:lnTo>
                  <a:pt x="92869" y="235744"/>
                </a:lnTo>
                <a:lnTo>
                  <a:pt x="107157" y="250031"/>
                </a:lnTo>
                <a:lnTo>
                  <a:pt x="114300" y="264319"/>
                </a:lnTo>
                <a:lnTo>
                  <a:pt x="121444" y="278606"/>
                </a:lnTo>
                <a:lnTo>
                  <a:pt x="128588" y="278606"/>
                </a:lnTo>
                <a:lnTo>
                  <a:pt x="135732" y="285750"/>
                </a:lnTo>
                <a:lnTo>
                  <a:pt x="135732" y="285750"/>
                </a:lnTo>
                <a:lnTo>
                  <a:pt x="142875" y="285750"/>
                </a:lnTo>
                <a:lnTo>
                  <a:pt x="142875" y="278606"/>
                </a:lnTo>
                <a:lnTo>
                  <a:pt x="142875" y="278606"/>
                </a:lnTo>
                <a:lnTo>
                  <a:pt x="142875" y="271463"/>
                </a:lnTo>
                <a:lnTo>
                  <a:pt x="135732" y="257175"/>
                </a:lnTo>
                <a:lnTo>
                  <a:pt x="128588" y="235744"/>
                </a:lnTo>
                <a:lnTo>
                  <a:pt x="121444" y="207169"/>
                </a:lnTo>
                <a:lnTo>
                  <a:pt x="114300" y="178594"/>
                </a:lnTo>
                <a:lnTo>
                  <a:pt x="107157" y="150019"/>
                </a:lnTo>
                <a:lnTo>
                  <a:pt x="85725" y="121444"/>
                </a:lnTo>
                <a:lnTo>
                  <a:pt x="78582" y="92869"/>
                </a:lnTo>
                <a:lnTo>
                  <a:pt x="64294" y="71438"/>
                </a:lnTo>
                <a:lnTo>
                  <a:pt x="50007" y="42863"/>
                </a:lnTo>
                <a:lnTo>
                  <a:pt x="35719" y="28575"/>
                </a:lnTo>
                <a:lnTo>
                  <a:pt x="21432" y="14288"/>
                </a:lnTo>
                <a:lnTo>
                  <a:pt x="7144" y="7144"/>
                </a:lnTo>
                <a:lnTo>
                  <a:pt x="0" y="0"/>
                </a:lnTo>
                <a:lnTo>
                  <a:pt x="0" y="0"/>
                </a:lnTo>
                <a:lnTo>
                  <a:pt x="0" y="7144"/>
                </a:lnTo>
                <a:lnTo>
                  <a:pt x="0" y="14288"/>
                </a:lnTo>
                <a:lnTo>
                  <a:pt x="7144" y="28575"/>
                </a:lnTo>
                <a:lnTo>
                  <a:pt x="14288" y="42863"/>
                </a:lnTo>
                <a:lnTo>
                  <a:pt x="35719" y="57150"/>
                </a:lnTo>
                <a:lnTo>
                  <a:pt x="50007" y="71438"/>
                </a:lnTo>
                <a:lnTo>
                  <a:pt x="64294" y="85725"/>
                </a:lnTo>
                <a:lnTo>
                  <a:pt x="78582" y="100013"/>
                </a:lnTo>
                <a:lnTo>
                  <a:pt x="92869" y="107157"/>
                </a:lnTo>
                <a:lnTo>
                  <a:pt x="114300" y="121444"/>
                </a:lnTo>
                <a:lnTo>
                  <a:pt x="121444" y="128588"/>
                </a:lnTo>
                <a:lnTo>
                  <a:pt x="128588" y="135731"/>
                </a:lnTo>
                <a:lnTo>
                  <a:pt x="135732" y="142875"/>
                </a:lnTo>
                <a:lnTo>
                  <a:pt x="135732" y="150019"/>
                </a:lnTo>
                <a:lnTo>
                  <a:pt x="142875" y="157163"/>
                </a:lnTo>
                <a:lnTo>
                  <a:pt x="150019" y="164306"/>
                </a:lnTo>
                <a:lnTo>
                  <a:pt x="150019" y="164306"/>
                </a:lnTo>
                <a:lnTo>
                  <a:pt x="150019" y="171450"/>
                </a:lnTo>
                <a:lnTo>
                  <a:pt x="150019" y="17145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1061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000" b="1" dirty="0" smtClean="0"/>
              <a:t>Muckrakers</a:t>
            </a:r>
            <a:endParaRPr lang="en-US" sz="6000" b="1" dirty="0"/>
          </a:p>
        </p:txBody>
      </p:sp>
      <p:sp>
        <p:nvSpPr>
          <p:cNvPr id="3" name="Content Placeholder 2"/>
          <p:cNvSpPr>
            <a:spLocks noGrp="1"/>
          </p:cNvSpPr>
          <p:nvPr>
            <p:ph sz="quarter" idx="1"/>
          </p:nvPr>
        </p:nvSpPr>
        <p:spPr>
          <a:xfrm>
            <a:off x="152400" y="1752600"/>
            <a:ext cx="4343400" cy="4800600"/>
          </a:xfrm>
        </p:spPr>
        <p:txBody>
          <a:bodyPr/>
          <a:lstStyle/>
          <a:p>
            <a:r>
              <a:rPr lang="en-US" dirty="0"/>
              <a:t>Journalists and other writers who reveal (show) the need for reform</a:t>
            </a:r>
            <a:r>
              <a:rPr lang="en-US" dirty="0" smtClean="0"/>
              <a:t>.</a:t>
            </a:r>
          </a:p>
          <a:p>
            <a:pPr marL="0" indent="0">
              <a:buNone/>
            </a:pPr>
            <a:endParaRPr lang="en-US" dirty="0"/>
          </a:p>
          <a:p>
            <a:r>
              <a:rPr lang="en-US" dirty="0"/>
              <a:t>Their investigative reports uncover the problems and make people want to reform them</a:t>
            </a:r>
          </a:p>
          <a:p>
            <a:endParaRPr lang="en-US" dirty="0"/>
          </a:p>
        </p:txBody>
      </p:sp>
      <p:sp>
        <p:nvSpPr>
          <p:cNvPr id="4" name="Explosion 1 3"/>
          <p:cNvSpPr/>
          <p:nvPr/>
        </p:nvSpPr>
        <p:spPr>
          <a:xfrm>
            <a:off x="4352041" y="1752600"/>
            <a:ext cx="4807670" cy="4724400"/>
          </a:xfrm>
          <a:prstGeom prst="irregularSeal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smtClean="0"/>
              <a:t>A Muckrake is something used to clean manure out of animal’s stables</a:t>
            </a:r>
            <a:endParaRPr lang="en-US" sz="2400" dirty="0"/>
          </a:p>
        </p:txBody>
      </p:sp>
    </p:spTree>
    <p:extLst>
      <p:ext uri="{BB962C8B-B14F-4D97-AF65-F5344CB8AC3E}">
        <p14:creationId xmlns:p14="http://schemas.microsoft.com/office/powerpoint/2010/main" val="33058072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Muckraker Jigsaw</a:t>
            </a:r>
            <a:endParaRPr lang="en-US" dirty="0"/>
          </a:p>
        </p:txBody>
      </p:sp>
      <p:sp>
        <p:nvSpPr>
          <p:cNvPr id="3" name="Content Placeholder 2"/>
          <p:cNvSpPr>
            <a:spLocks noGrp="1"/>
          </p:cNvSpPr>
          <p:nvPr>
            <p:ph sz="quarter" idx="1"/>
          </p:nvPr>
        </p:nvSpPr>
        <p:spPr>
          <a:xfrm>
            <a:off x="457200" y="1752600"/>
            <a:ext cx="8153400" cy="4495800"/>
          </a:xfrm>
        </p:spPr>
        <p:txBody>
          <a:bodyPr>
            <a:noAutofit/>
          </a:bodyPr>
          <a:lstStyle/>
          <a:p>
            <a:r>
              <a:rPr lang="en-US" sz="2800" b="1" i="1" dirty="0" smtClean="0"/>
              <a:t>With your group, examine the primary source excerpts, political cartoons and pictures in each folder. </a:t>
            </a:r>
          </a:p>
          <a:p>
            <a:r>
              <a:rPr lang="en-US" sz="2800" dirty="0" smtClean="0"/>
              <a:t>Each </a:t>
            </a:r>
            <a:r>
              <a:rPr lang="en-US" sz="2800" dirty="0" smtClean="0"/>
              <a:t>person in the group should add details to your muckraker chart as you work. </a:t>
            </a:r>
          </a:p>
          <a:p>
            <a:r>
              <a:rPr lang="en-US" sz="2800" dirty="0" smtClean="0"/>
              <a:t>For specific area of concern- what does the muckraker target or try to raise awareness about?</a:t>
            </a:r>
          </a:p>
          <a:p>
            <a:r>
              <a:rPr lang="en-US" sz="2800" dirty="0" smtClean="0"/>
              <a:t>For specific tactics used- are they a writer? Photographer? And add the names of any specific publications. </a:t>
            </a:r>
            <a:endParaRPr lang="en-US" sz="2800" dirty="0"/>
          </a:p>
        </p:txBody>
      </p:sp>
    </p:spTree>
    <p:extLst>
      <p:ext uri="{BB962C8B-B14F-4D97-AF65-F5344CB8AC3E}">
        <p14:creationId xmlns:p14="http://schemas.microsoft.com/office/powerpoint/2010/main" val="8032325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said it? Game</a:t>
            </a:r>
            <a:endParaRPr lang="en-US" dirty="0"/>
          </a:p>
        </p:txBody>
      </p:sp>
      <p:sp>
        <p:nvSpPr>
          <p:cNvPr id="3" name="Content Placeholder 2"/>
          <p:cNvSpPr>
            <a:spLocks noGrp="1"/>
          </p:cNvSpPr>
          <p:nvPr>
            <p:ph sz="quarter" idx="1"/>
          </p:nvPr>
        </p:nvSpPr>
        <p:spPr/>
        <p:txBody>
          <a:bodyPr/>
          <a:lstStyle/>
          <a:p>
            <a:r>
              <a:rPr lang="en-US" dirty="0" smtClean="0"/>
              <a:t>Raise your hand when your group knows which muckraker </a:t>
            </a:r>
            <a:r>
              <a:rPr lang="en-US" smtClean="0"/>
              <a:t>likely said the quote!</a:t>
            </a:r>
            <a:endParaRPr lang="en-US" dirty="0"/>
          </a:p>
        </p:txBody>
      </p:sp>
    </p:spTree>
    <p:extLst>
      <p:ext uri="{BB962C8B-B14F-4D97-AF65-F5344CB8AC3E}">
        <p14:creationId xmlns:p14="http://schemas.microsoft.com/office/powerpoint/2010/main" val="28523623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said it? </a:t>
            </a:r>
            <a:endParaRPr lang="en-US" dirty="0"/>
          </a:p>
        </p:txBody>
      </p:sp>
      <p:sp>
        <p:nvSpPr>
          <p:cNvPr id="3" name="Content Placeholder 2"/>
          <p:cNvSpPr>
            <a:spLocks noGrp="1"/>
          </p:cNvSpPr>
          <p:nvPr>
            <p:ph sz="quarter" idx="1"/>
          </p:nvPr>
        </p:nvSpPr>
        <p:spPr/>
        <p:txBody>
          <a:bodyPr/>
          <a:lstStyle/>
          <a:p>
            <a:r>
              <a:rPr lang="en-US" dirty="0"/>
              <a:t>The homes of the Hebrew quarter are its workshops also…. Every member of the family, from the youngest to the oldest, bears a hand, shut in the </a:t>
            </a:r>
            <a:r>
              <a:rPr lang="en-US" dirty="0" err="1"/>
              <a:t>qualmy</a:t>
            </a:r>
            <a:r>
              <a:rPr lang="en-US" dirty="0"/>
              <a:t> rooms, where meals are cooked and clothing washed and dried besides, the livelong day. It is not unusual to find a dozen persons—men, women, and children—at work in a single small room</a:t>
            </a:r>
          </a:p>
        </p:txBody>
      </p:sp>
    </p:spTree>
    <p:extLst>
      <p:ext uri="{BB962C8B-B14F-4D97-AF65-F5344CB8AC3E}">
        <p14:creationId xmlns:p14="http://schemas.microsoft.com/office/powerpoint/2010/main" val="2985268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said it? </a:t>
            </a:r>
            <a:endParaRPr lang="en-US" dirty="0"/>
          </a:p>
        </p:txBody>
      </p:sp>
      <p:sp>
        <p:nvSpPr>
          <p:cNvPr id="3" name="Content Placeholder 2"/>
          <p:cNvSpPr>
            <a:spLocks noGrp="1"/>
          </p:cNvSpPr>
          <p:nvPr>
            <p:ph sz="quarter" idx="1"/>
          </p:nvPr>
        </p:nvSpPr>
        <p:spPr/>
        <p:txBody>
          <a:bodyPr/>
          <a:lstStyle/>
          <a:p>
            <a:pPr marL="0" indent="0">
              <a:buNone/>
            </a:pPr>
            <a:endParaRPr lang="en-US" dirty="0"/>
          </a:p>
          <a:p>
            <a:r>
              <a:rPr lang="en-US" dirty="0"/>
              <a:t>We are responsible, not our leaders, since we follow them. We </a:t>
            </a:r>
            <a:r>
              <a:rPr lang="en-US" i="1" dirty="0"/>
              <a:t>let </a:t>
            </a:r>
            <a:r>
              <a:rPr lang="en-US" dirty="0"/>
              <a:t>them divert our loyalty from the United States to some “party”; we </a:t>
            </a:r>
            <a:r>
              <a:rPr lang="en-US" i="1" dirty="0"/>
              <a:t>let </a:t>
            </a:r>
            <a:r>
              <a:rPr lang="en-US" dirty="0"/>
              <a:t>them boss the party and turn our </a:t>
            </a:r>
            <a:r>
              <a:rPr lang="en-US" dirty="0" smtClean="0"/>
              <a:t>municipal </a:t>
            </a:r>
            <a:r>
              <a:rPr lang="en-US" smtClean="0"/>
              <a:t>(cities) </a:t>
            </a:r>
            <a:r>
              <a:rPr lang="en-US" dirty="0"/>
              <a:t>democracies into autocracies and our republican nation into a plutocracy</a:t>
            </a:r>
          </a:p>
        </p:txBody>
      </p:sp>
    </p:spTree>
    <p:extLst>
      <p:ext uri="{BB962C8B-B14F-4D97-AF65-F5344CB8AC3E}">
        <p14:creationId xmlns:p14="http://schemas.microsoft.com/office/powerpoint/2010/main" val="37579231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said it? </a:t>
            </a:r>
            <a:endParaRPr lang="en-US" dirty="0"/>
          </a:p>
        </p:txBody>
      </p:sp>
      <p:sp>
        <p:nvSpPr>
          <p:cNvPr id="3" name="Content Placeholder 2"/>
          <p:cNvSpPr>
            <a:spLocks noGrp="1"/>
          </p:cNvSpPr>
          <p:nvPr>
            <p:ph sz="quarter" idx="1"/>
          </p:nvPr>
        </p:nvSpPr>
        <p:spPr/>
        <p:txBody>
          <a:bodyPr/>
          <a:lstStyle/>
          <a:p>
            <a:r>
              <a:rPr lang="en-US" dirty="0"/>
              <a:t>When Mr. Rockefeller began to gather the oil markets into his hands he had a task whose field was literally the world, for already, in 1871, the year before he first appeared as an important factor in the oil trade, refined oil was going into every civilized country in the globe</a:t>
            </a:r>
          </a:p>
          <a:p>
            <a:r>
              <a:rPr lang="en-US" dirty="0"/>
              <a:t> </a:t>
            </a:r>
          </a:p>
          <a:p>
            <a:endParaRPr lang="en-US" dirty="0"/>
          </a:p>
        </p:txBody>
      </p:sp>
    </p:spTree>
    <p:extLst>
      <p:ext uri="{BB962C8B-B14F-4D97-AF65-F5344CB8AC3E}">
        <p14:creationId xmlns:p14="http://schemas.microsoft.com/office/powerpoint/2010/main" val="23971234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said it? </a:t>
            </a:r>
            <a:endParaRPr lang="en-US" dirty="0"/>
          </a:p>
        </p:txBody>
      </p:sp>
      <p:sp>
        <p:nvSpPr>
          <p:cNvPr id="3" name="Content Placeholder 2"/>
          <p:cNvSpPr>
            <a:spLocks noGrp="1"/>
          </p:cNvSpPr>
          <p:nvPr>
            <p:ph sz="quarter" idx="1"/>
          </p:nvPr>
        </p:nvSpPr>
        <p:spPr/>
        <p:txBody>
          <a:bodyPr/>
          <a:lstStyle/>
          <a:p>
            <a:r>
              <a:rPr lang="en-US" dirty="0"/>
              <a:t>It is the easiest way to get along in the South (and those portions in the North where </a:t>
            </a:r>
            <a:r>
              <a:rPr lang="en-US" dirty="0" err="1"/>
              <a:t>lynchings</a:t>
            </a:r>
            <a:r>
              <a:rPr lang="en-US" dirty="0"/>
              <a:t> take place) to ignore the question all together, our American Christians are too busy saving the souls of white Christians from burning hell-fire to save the lives of black ones from present burning in fired kindled by white Christians.</a:t>
            </a:r>
          </a:p>
          <a:p>
            <a:endParaRPr lang="en-US" dirty="0"/>
          </a:p>
        </p:txBody>
      </p:sp>
    </p:spTree>
    <p:extLst>
      <p:ext uri="{BB962C8B-B14F-4D97-AF65-F5344CB8AC3E}">
        <p14:creationId xmlns:p14="http://schemas.microsoft.com/office/powerpoint/2010/main" val="19241550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said it? </a:t>
            </a:r>
            <a:endParaRPr lang="en-US" dirty="0"/>
          </a:p>
        </p:txBody>
      </p:sp>
      <p:sp>
        <p:nvSpPr>
          <p:cNvPr id="3" name="Content Placeholder 2"/>
          <p:cNvSpPr>
            <a:spLocks noGrp="1"/>
          </p:cNvSpPr>
          <p:nvPr>
            <p:ph sz="quarter" idx="1"/>
          </p:nvPr>
        </p:nvSpPr>
        <p:spPr/>
        <p:txBody>
          <a:bodyPr/>
          <a:lstStyle/>
          <a:p>
            <a:r>
              <a:rPr lang="en-US" dirty="0"/>
              <a:t>There was meat that was taken out of pickle and would often be found sour, and they would rub it up with soda to take away the smell, and sell it to be eaten on free-lunch counters; also of all the miracles of chemistry which they performed, giving to any sort of meat, fresh or salted, whole or chopped, any color and any flavor and any odor they chose.</a:t>
            </a:r>
          </a:p>
          <a:p>
            <a:r>
              <a:rPr lang="en-US" dirty="0"/>
              <a:t> </a:t>
            </a:r>
          </a:p>
        </p:txBody>
      </p:sp>
    </p:spTree>
    <p:extLst>
      <p:ext uri="{BB962C8B-B14F-4D97-AF65-F5344CB8AC3E}">
        <p14:creationId xmlns:p14="http://schemas.microsoft.com/office/powerpoint/2010/main" val="8718000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said it? </a:t>
            </a:r>
            <a:endParaRPr lang="en-US" dirty="0"/>
          </a:p>
        </p:txBody>
      </p:sp>
      <p:pic>
        <p:nvPicPr>
          <p:cNvPr id="4" name="Content Placeholder 3"/>
          <p:cNvPicPr>
            <a:picLocks noGrp="1" noChangeAspect="1"/>
          </p:cNvPicPr>
          <p:nvPr>
            <p:ph sz="quarter" idx="1"/>
          </p:nvPr>
        </p:nvPicPr>
        <p:blipFill>
          <a:blip r:embed="rId2" cstate="print"/>
          <a:stretch>
            <a:fillRect/>
          </a:stretch>
        </p:blipFill>
        <p:spPr>
          <a:xfrm>
            <a:off x="2133600" y="1219315"/>
            <a:ext cx="5260035" cy="5410085"/>
          </a:xfrm>
          <a:prstGeom prst="rect">
            <a:avLst/>
          </a:prstGeom>
        </p:spPr>
      </p:pic>
    </p:spTree>
    <p:extLst>
      <p:ext uri="{BB962C8B-B14F-4D97-AF65-F5344CB8AC3E}">
        <p14:creationId xmlns:p14="http://schemas.microsoft.com/office/powerpoint/2010/main" val="39816378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Clip</a:t>
            </a:r>
            <a:endParaRPr lang="en-US" dirty="0"/>
          </a:p>
        </p:txBody>
      </p:sp>
      <p:sp>
        <p:nvSpPr>
          <p:cNvPr id="3" name="Content Placeholder 2"/>
          <p:cNvSpPr>
            <a:spLocks noGrp="1"/>
          </p:cNvSpPr>
          <p:nvPr>
            <p:ph sz="quarter" idx="1"/>
          </p:nvPr>
        </p:nvSpPr>
        <p:spPr/>
        <p:txBody>
          <a:bodyPr/>
          <a:lstStyle/>
          <a:p>
            <a:r>
              <a:rPr lang="en-US" dirty="0" smtClean="0"/>
              <a:t>The Jungle</a:t>
            </a:r>
            <a:endParaRPr lang="en-US" dirty="0"/>
          </a:p>
        </p:txBody>
      </p:sp>
    </p:spTree>
    <p:extLst>
      <p:ext uri="{BB962C8B-B14F-4D97-AF65-F5344CB8AC3E}">
        <p14:creationId xmlns:p14="http://schemas.microsoft.com/office/powerpoint/2010/main" val="1281275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Reminders/Announcements</a:t>
            </a:r>
            <a:endParaRPr lang="en-US" dirty="0"/>
          </a:p>
        </p:txBody>
      </p:sp>
      <p:sp>
        <p:nvSpPr>
          <p:cNvPr id="3" name="Content Placeholder 2"/>
          <p:cNvSpPr>
            <a:spLocks noGrp="1"/>
          </p:cNvSpPr>
          <p:nvPr>
            <p:ph sz="quarter" idx="1"/>
          </p:nvPr>
        </p:nvSpPr>
        <p:spPr/>
        <p:txBody>
          <a:bodyPr>
            <a:normAutofit fontScale="92500"/>
          </a:bodyPr>
          <a:lstStyle/>
          <a:p>
            <a:r>
              <a:rPr lang="en-US" dirty="0" smtClean="0"/>
              <a:t>Unit 3 outline is on my website- keep up with reading!</a:t>
            </a:r>
          </a:p>
          <a:p>
            <a:r>
              <a:rPr lang="en-US" dirty="0" smtClean="0"/>
              <a:t>We selected characters for our Unit 3 FORMAL project (Speed Dating) last week– please see me after class if you did not select a character.  You should be working on this at home (Due 10/4)</a:t>
            </a:r>
          </a:p>
          <a:p>
            <a:r>
              <a:rPr lang="en-US" dirty="0" smtClean="0"/>
              <a:t>Unit 2 Test is Thursday 9/28, study guide &amp; EC due at the start of class in hard copy form</a:t>
            </a:r>
          </a:p>
          <a:p>
            <a:r>
              <a:rPr lang="en-US" u="sng" dirty="0" smtClean="0"/>
              <a:t>3</a:t>
            </a:r>
            <a:r>
              <a:rPr lang="en-US" u="sng" baseline="30000" dirty="0" smtClean="0"/>
              <a:t>rd</a:t>
            </a:r>
            <a:r>
              <a:rPr lang="en-US" u="sng" dirty="0" smtClean="0"/>
              <a:t> period only: </a:t>
            </a:r>
            <a:r>
              <a:rPr lang="en-US" dirty="0" smtClean="0"/>
              <a:t>If your parents are OPTING OUT of the Bullying/Harassment lesson, I need that opt out slip by the start of class tomorrow (9/26). </a:t>
            </a:r>
            <a:endParaRPr lang="en-US" dirty="0"/>
          </a:p>
        </p:txBody>
      </p:sp>
    </p:spTree>
    <p:extLst>
      <p:ext uri="{BB962C8B-B14F-4D97-AF65-F5344CB8AC3E}">
        <p14:creationId xmlns:p14="http://schemas.microsoft.com/office/powerpoint/2010/main" val="20821668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 </a:t>
            </a:r>
            <a:endParaRPr lang="en-US" dirty="0"/>
          </a:p>
        </p:txBody>
      </p:sp>
      <p:sp>
        <p:nvSpPr>
          <p:cNvPr id="3" name="Content Placeholder 2"/>
          <p:cNvSpPr>
            <a:spLocks noGrp="1"/>
          </p:cNvSpPr>
          <p:nvPr>
            <p:ph sz="quarter" idx="1"/>
          </p:nvPr>
        </p:nvSpPr>
        <p:spPr/>
        <p:txBody>
          <a:bodyPr/>
          <a:lstStyle/>
          <a:p>
            <a:pPr>
              <a:buFont typeface="Wingdings" panose="05000000000000000000" pitchFamily="2" charset="2"/>
              <a:buChar char="§"/>
            </a:pPr>
            <a:r>
              <a:rPr lang="en-US" dirty="0" smtClean="0"/>
              <a:t>Use this time to work on your Unit 3 Progressive Era Speed Dating Project OR your Unit 2 Study Guide OR your unit 2 extra credit.  We all have SOMETHING to be working on!!</a:t>
            </a:r>
          </a:p>
          <a:p>
            <a:pPr>
              <a:buFont typeface="Wingdings" panose="05000000000000000000" pitchFamily="2" charset="2"/>
              <a:buChar char="§"/>
            </a:pPr>
            <a:r>
              <a:rPr lang="en-US" b="1" u="sng" dirty="0" smtClean="0"/>
              <a:t>Reminders:</a:t>
            </a:r>
          </a:p>
          <a:p>
            <a:pPr>
              <a:buFont typeface="Wingdings" panose="05000000000000000000" pitchFamily="2" charset="2"/>
              <a:buChar char="§"/>
            </a:pPr>
            <a:r>
              <a:rPr lang="en-US" dirty="0" smtClean="0"/>
              <a:t>-Muckraker Quiz tomorrow (Wed 9/27)</a:t>
            </a:r>
          </a:p>
          <a:p>
            <a:pPr>
              <a:buFont typeface="Wingdings" panose="05000000000000000000" pitchFamily="2" charset="2"/>
              <a:buChar char="§"/>
            </a:pPr>
            <a:r>
              <a:rPr lang="en-US" dirty="0" smtClean="0"/>
              <a:t>-Unit 2 Test Thursday 9/28 with study guide &amp; EC due at the start of class</a:t>
            </a:r>
          </a:p>
          <a:p>
            <a:pPr>
              <a:buFont typeface="Wingdings" panose="05000000000000000000" pitchFamily="2" charset="2"/>
              <a:buChar char="§"/>
            </a:pPr>
            <a:r>
              <a:rPr lang="en-US" dirty="0" smtClean="0"/>
              <a:t>-Progressive Speed Dating Project due 10/4</a:t>
            </a:r>
            <a:endParaRPr lang="en-US" dirty="0"/>
          </a:p>
        </p:txBody>
      </p:sp>
    </p:spTree>
    <p:extLst>
      <p:ext uri="{BB962C8B-B14F-4D97-AF65-F5344CB8AC3E}">
        <p14:creationId xmlns:p14="http://schemas.microsoft.com/office/powerpoint/2010/main" val="15507831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Progressive Era Public Service Announcement Skit </a:t>
            </a:r>
            <a:endParaRPr lang="en-US" dirty="0"/>
          </a:p>
        </p:txBody>
      </p:sp>
      <p:sp>
        <p:nvSpPr>
          <p:cNvPr id="3" name="Content Placeholder 2"/>
          <p:cNvSpPr>
            <a:spLocks noGrp="1"/>
          </p:cNvSpPr>
          <p:nvPr>
            <p:ph sz="quarter" idx="1"/>
          </p:nvPr>
        </p:nvSpPr>
        <p:spPr/>
        <p:txBody>
          <a:bodyPr>
            <a:normAutofit/>
          </a:bodyPr>
          <a:lstStyle/>
          <a:p>
            <a:r>
              <a:rPr lang="en-US" u="sng" dirty="0"/>
              <a:t>Skit Must Include:</a:t>
            </a:r>
          </a:p>
          <a:p>
            <a:pPr lvl="0"/>
            <a:r>
              <a:rPr lang="en-US" dirty="0"/>
              <a:t>A description of the PROBLEM.  Hint: Think back to the Gilded Age and highlight the worst aspects of your topic.  To gain public sympathy, you need to make it seem really awful.  </a:t>
            </a:r>
          </a:p>
          <a:p>
            <a:pPr lvl="0"/>
            <a:r>
              <a:rPr lang="en-US" dirty="0" smtClean="0"/>
              <a:t>Don’t say the name of your muckraker!</a:t>
            </a:r>
            <a:endParaRPr lang="en-US" dirty="0"/>
          </a:p>
          <a:p>
            <a:pPr lvl="0"/>
            <a:r>
              <a:rPr lang="en-US" dirty="0" smtClean="0"/>
              <a:t>Be sure one of you plays the muckraker. </a:t>
            </a:r>
            <a:endParaRPr lang="en-US" dirty="0"/>
          </a:p>
          <a:p>
            <a:endParaRPr lang="en-US" dirty="0"/>
          </a:p>
        </p:txBody>
      </p:sp>
    </p:spTree>
    <p:extLst>
      <p:ext uri="{BB962C8B-B14F-4D97-AF65-F5344CB8AC3E}">
        <p14:creationId xmlns:p14="http://schemas.microsoft.com/office/powerpoint/2010/main" val="42193358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Monday 9/26</a:t>
            </a:r>
            <a:endParaRPr lang="en-US" dirty="0"/>
          </a:p>
        </p:txBody>
      </p:sp>
      <p:sp>
        <p:nvSpPr>
          <p:cNvPr id="3" name="Content Placeholder 2"/>
          <p:cNvSpPr>
            <a:spLocks noGrp="1"/>
          </p:cNvSpPr>
          <p:nvPr>
            <p:ph sz="quarter" idx="1"/>
          </p:nvPr>
        </p:nvSpPr>
        <p:spPr/>
        <p:txBody>
          <a:bodyPr>
            <a:normAutofit/>
          </a:bodyPr>
          <a:lstStyle/>
          <a:p>
            <a:r>
              <a:rPr lang="en-US" sz="4400" dirty="0" smtClean="0"/>
              <a:t>Turn in your Progressive Era Collage</a:t>
            </a:r>
          </a:p>
          <a:p>
            <a:r>
              <a:rPr lang="en-US" sz="4400" dirty="0" smtClean="0"/>
              <a:t>Then, study your notes for our quiz today.  We will do a </a:t>
            </a:r>
            <a:r>
              <a:rPr lang="en-US" sz="4400" dirty="0" err="1" smtClean="0"/>
              <a:t>bellringer</a:t>
            </a:r>
            <a:r>
              <a:rPr lang="en-US" sz="4400" dirty="0" smtClean="0"/>
              <a:t> in just a minute!</a:t>
            </a:r>
            <a:endParaRPr lang="en-US" sz="4400" dirty="0"/>
          </a:p>
        </p:txBody>
      </p:sp>
    </p:spTree>
    <p:extLst>
      <p:ext uri="{BB962C8B-B14F-4D97-AF65-F5344CB8AC3E}">
        <p14:creationId xmlns:p14="http://schemas.microsoft.com/office/powerpoint/2010/main" val="31350878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4038600"/>
            <a:ext cx="7620000" cy="1828800"/>
          </a:xfrm>
        </p:spPr>
        <p:txBody>
          <a:bodyPr/>
          <a:lstStyle/>
          <a:p>
            <a:r>
              <a:rPr lang="en-US" dirty="0" smtClean="0"/>
              <a:t>Wednesday February 22nd</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771012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i="1" dirty="0" err="1" smtClean="0"/>
              <a:t>Bellringer</a:t>
            </a:r>
            <a:r>
              <a:rPr lang="en-US" sz="3200" i="1" dirty="0" smtClean="0"/>
              <a:t> Wednesday February 22</a:t>
            </a:r>
            <a:r>
              <a:rPr lang="en-US" sz="3200" i="1" baseline="30000" dirty="0" smtClean="0"/>
              <a:t>nd</a:t>
            </a:r>
            <a:r>
              <a:rPr lang="en-US" sz="3200" i="1" dirty="0" smtClean="0"/>
              <a:t> (Match the description with the appropriate muckraker) </a:t>
            </a:r>
            <a:endParaRPr lang="en-US" sz="3200" i="1" dirty="0"/>
          </a:p>
        </p:txBody>
      </p:sp>
      <p:sp>
        <p:nvSpPr>
          <p:cNvPr id="5" name="Content Placeholder 4"/>
          <p:cNvSpPr>
            <a:spLocks noGrp="1"/>
          </p:cNvSpPr>
          <p:nvPr>
            <p:ph sz="quarter" idx="2"/>
          </p:nvPr>
        </p:nvSpPr>
        <p:spPr>
          <a:xfrm>
            <a:off x="609600" y="2438400"/>
            <a:ext cx="3886200" cy="4419600"/>
          </a:xfrm>
        </p:spPr>
        <p:txBody>
          <a:bodyPr>
            <a:normAutofit fontScale="77500" lnSpcReduction="20000"/>
          </a:bodyPr>
          <a:lstStyle/>
          <a:p>
            <a:r>
              <a:rPr lang="en-US" dirty="0" smtClean="0"/>
              <a:t>1. Wrote Corruption and Reform in St. Louis</a:t>
            </a:r>
          </a:p>
          <a:p>
            <a:r>
              <a:rPr lang="en-US" dirty="0" smtClean="0"/>
              <a:t>2. Wrote the Jungle about unsafe meat.</a:t>
            </a:r>
          </a:p>
          <a:p>
            <a:r>
              <a:rPr lang="en-US" dirty="0" smtClean="0"/>
              <a:t>3. Took pictures of “How the other half lives”</a:t>
            </a:r>
          </a:p>
          <a:p>
            <a:r>
              <a:rPr lang="en-US" dirty="0" smtClean="0"/>
              <a:t>4. Wrote Southern Horrors of Lynching</a:t>
            </a:r>
          </a:p>
          <a:p>
            <a:r>
              <a:rPr lang="en-US" dirty="0" smtClean="0"/>
              <a:t>5. Wrote the History of Standard Oil</a:t>
            </a:r>
          </a:p>
          <a:p>
            <a:r>
              <a:rPr lang="en-US" dirty="0" smtClean="0"/>
              <a:t>6. Drew pictures exposing Tammany Hall and other political machines. </a:t>
            </a:r>
            <a:endParaRPr lang="en-US" dirty="0"/>
          </a:p>
        </p:txBody>
      </p:sp>
      <p:sp>
        <p:nvSpPr>
          <p:cNvPr id="7" name="Content Placeholder 6"/>
          <p:cNvSpPr>
            <a:spLocks noGrp="1"/>
          </p:cNvSpPr>
          <p:nvPr>
            <p:ph sz="quarter" idx="4"/>
          </p:nvPr>
        </p:nvSpPr>
        <p:spPr/>
        <p:txBody>
          <a:bodyPr/>
          <a:lstStyle/>
          <a:p>
            <a:r>
              <a:rPr lang="en-US" dirty="0" smtClean="0"/>
              <a:t>A) Jacob Riis</a:t>
            </a:r>
          </a:p>
          <a:p>
            <a:r>
              <a:rPr lang="en-US" dirty="0" smtClean="0"/>
              <a:t>B) Upton Sinclair</a:t>
            </a:r>
          </a:p>
          <a:p>
            <a:r>
              <a:rPr lang="en-US" dirty="0" smtClean="0"/>
              <a:t>C) Ida B. Wells</a:t>
            </a:r>
          </a:p>
          <a:p>
            <a:r>
              <a:rPr lang="en-US" dirty="0" smtClean="0"/>
              <a:t>D) Lincoln Steffens</a:t>
            </a:r>
          </a:p>
          <a:p>
            <a:r>
              <a:rPr lang="en-US" dirty="0" smtClean="0"/>
              <a:t>E) Thomas Nast</a:t>
            </a:r>
          </a:p>
          <a:p>
            <a:r>
              <a:rPr lang="en-US" dirty="0" smtClean="0"/>
              <a:t>F) Ida Tarbell </a:t>
            </a:r>
            <a:endParaRPr lang="en-US" dirty="0"/>
          </a:p>
        </p:txBody>
      </p:sp>
      <p:sp>
        <p:nvSpPr>
          <p:cNvPr id="4" name="Text Placeholder 3"/>
          <p:cNvSpPr>
            <a:spLocks noGrp="1"/>
          </p:cNvSpPr>
          <p:nvPr>
            <p:ph type="body" sz="quarter" idx="1"/>
          </p:nvPr>
        </p:nvSpPr>
        <p:spPr/>
        <p:txBody>
          <a:bodyPr/>
          <a:lstStyle/>
          <a:p>
            <a:r>
              <a:rPr lang="en-US" u="sng" dirty="0" smtClean="0"/>
              <a:t>Description</a:t>
            </a:r>
            <a:r>
              <a:rPr lang="en-US" dirty="0" smtClean="0"/>
              <a:t>	</a:t>
            </a:r>
            <a:endParaRPr lang="en-US" dirty="0"/>
          </a:p>
        </p:txBody>
      </p:sp>
      <p:sp>
        <p:nvSpPr>
          <p:cNvPr id="6" name="Text Placeholder 5"/>
          <p:cNvSpPr>
            <a:spLocks noGrp="1"/>
          </p:cNvSpPr>
          <p:nvPr>
            <p:ph type="body" sz="quarter" idx="3"/>
          </p:nvPr>
        </p:nvSpPr>
        <p:spPr/>
        <p:txBody>
          <a:bodyPr/>
          <a:lstStyle/>
          <a:p>
            <a:r>
              <a:rPr lang="en-US" u="sng" dirty="0" smtClean="0"/>
              <a:t>Muckraker</a:t>
            </a:r>
            <a:endParaRPr lang="en-US" u="sng" dirty="0"/>
          </a:p>
        </p:txBody>
      </p:sp>
    </p:spTree>
    <p:extLst>
      <p:ext uri="{BB962C8B-B14F-4D97-AF65-F5344CB8AC3E}">
        <p14:creationId xmlns:p14="http://schemas.microsoft.com/office/powerpoint/2010/main" val="25161251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Mandela Assignment (Complete ONE with your elbow partner) on the paper I have given you. </a:t>
            </a:r>
            <a:endParaRPr lang="en-US" dirty="0"/>
          </a:p>
        </p:txBody>
      </p:sp>
      <p:sp>
        <p:nvSpPr>
          <p:cNvPr id="3" name="Content Placeholder 2"/>
          <p:cNvSpPr>
            <a:spLocks noGrp="1"/>
          </p:cNvSpPr>
          <p:nvPr>
            <p:ph sz="quarter" idx="1"/>
          </p:nvPr>
        </p:nvSpPr>
        <p:spPr/>
        <p:txBody>
          <a:bodyPr>
            <a:normAutofit fontScale="92500"/>
          </a:bodyPr>
          <a:lstStyle/>
          <a:p>
            <a:r>
              <a:rPr lang="en-US" dirty="0" smtClean="0"/>
              <a:t>Rank each of the six muckrakers we studied on Friday.  You are ranking them in order of: Who was the most impactful/important? Put the one you determine as most important in the center of the circles and work your way out (#6 would be in the outermost circle).</a:t>
            </a:r>
          </a:p>
          <a:p>
            <a:r>
              <a:rPr lang="en-US" dirty="0" smtClean="0"/>
              <a:t>In addition to the name of the muckraker, you also need to draw a symbol representing the area that particular muckraker was concerned with.</a:t>
            </a:r>
          </a:p>
          <a:p>
            <a:r>
              <a:rPr lang="en-US" dirty="0" smtClean="0"/>
              <a:t>Lastly, you need a 1 sentence explanation of why you ranked that muckraker where you did. </a:t>
            </a:r>
            <a:endParaRPr lang="en-US" dirty="0"/>
          </a:p>
        </p:txBody>
      </p:sp>
    </p:spTree>
    <p:extLst>
      <p:ext uri="{BB962C8B-B14F-4D97-AF65-F5344CB8AC3E}">
        <p14:creationId xmlns:p14="http://schemas.microsoft.com/office/powerpoint/2010/main" val="10684716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 Review for Quiz</a:t>
            </a:r>
            <a:endParaRPr lang="en-US" dirty="0"/>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20477165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3 Quiz</a:t>
            </a:r>
            <a:endParaRPr lang="en-US" dirty="0"/>
          </a:p>
        </p:txBody>
      </p:sp>
      <p:sp>
        <p:nvSpPr>
          <p:cNvPr id="3" name="Content Placeholder 2"/>
          <p:cNvSpPr>
            <a:spLocks noGrp="1"/>
          </p:cNvSpPr>
          <p:nvPr>
            <p:ph sz="quarter" idx="1"/>
          </p:nvPr>
        </p:nvSpPr>
        <p:spPr/>
        <p:txBody>
          <a:bodyPr>
            <a:normAutofit fontScale="85000" lnSpcReduction="10000"/>
          </a:bodyPr>
          <a:lstStyle/>
          <a:p>
            <a:r>
              <a:rPr lang="en-US" sz="4400" dirty="0" smtClean="0"/>
              <a:t>Write your name on your paper. You MAY write on the quiz.</a:t>
            </a:r>
          </a:p>
          <a:p>
            <a:r>
              <a:rPr lang="en-US" sz="4400" dirty="0" smtClean="0"/>
              <a:t>Phones off and away the entire time our class is quizzing! </a:t>
            </a:r>
          </a:p>
          <a:p>
            <a:r>
              <a:rPr lang="en-US" sz="4400" dirty="0" smtClean="0"/>
              <a:t>Put up a “fort” of info from another class (or a book)</a:t>
            </a:r>
          </a:p>
          <a:p>
            <a:r>
              <a:rPr lang="en-US" sz="4400" dirty="0" smtClean="0"/>
              <a:t>You will want a sheet of notebook paper for the Extra Credit opportunity </a:t>
            </a:r>
            <a:endParaRPr lang="en-US" sz="4400" dirty="0"/>
          </a:p>
        </p:txBody>
      </p:sp>
    </p:spTree>
    <p:extLst>
      <p:ext uri="{BB962C8B-B14F-4D97-AF65-F5344CB8AC3E}">
        <p14:creationId xmlns:p14="http://schemas.microsoft.com/office/powerpoint/2010/main" val="39461306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Quiz Extra Credit (Complete on notebook paper and staple to your quiz.  Up to 5 possible EC points) </a:t>
            </a:r>
            <a:endParaRPr lang="en-US" sz="2800" b="1" dirty="0"/>
          </a:p>
        </p:txBody>
      </p:sp>
      <p:sp>
        <p:nvSpPr>
          <p:cNvPr id="3" name="Content Placeholder 2"/>
          <p:cNvSpPr>
            <a:spLocks noGrp="1"/>
          </p:cNvSpPr>
          <p:nvPr>
            <p:ph sz="quarter" idx="1"/>
          </p:nvPr>
        </p:nvSpPr>
        <p:spPr>
          <a:xfrm>
            <a:off x="612648" y="1600200"/>
            <a:ext cx="8153400" cy="5257800"/>
          </a:xfrm>
        </p:spPr>
        <p:txBody>
          <a:bodyPr>
            <a:normAutofit fontScale="92500"/>
          </a:bodyPr>
          <a:lstStyle/>
          <a:p>
            <a:r>
              <a:rPr lang="en-US" dirty="0" smtClean="0">
                <a:solidFill>
                  <a:srgbClr val="C00000"/>
                </a:solidFill>
              </a:rPr>
              <a:t>Imagine your great-grandmother left you $2 million during the Progressive Era.  The deal was this: You would get to keep $1 million for yourself IF you donated the other $1 million to charity.  Great-grandma wants you to donate ALL the money to ONE specific area of concern from the Progressive Era.</a:t>
            </a:r>
          </a:p>
          <a:p>
            <a:r>
              <a:rPr lang="en-US" u="sng" dirty="0" smtClean="0"/>
              <a:t>On your paper: </a:t>
            </a:r>
            <a:r>
              <a:rPr lang="en-US" dirty="0" smtClean="0"/>
              <a:t>Which area of concern would you donate to and explain why you selected this area--- why is it more important than all the others? What SOLUTIONS do you propose could be done with your $1million? (Example area of concern: Unsafe Working Conditions) </a:t>
            </a:r>
            <a:endParaRPr lang="en-US" dirty="0"/>
          </a:p>
        </p:txBody>
      </p:sp>
    </p:spTree>
    <p:extLst>
      <p:ext uri="{BB962C8B-B14F-4D97-AF65-F5344CB8AC3E}">
        <p14:creationId xmlns:p14="http://schemas.microsoft.com/office/powerpoint/2010/main" val="33097706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Progressive Era Speed Dating</a:t>
            </a:r>
            <a:endParaRPr lang="en-US" dirty="0"/>
          </a:p>
        </p:txBody>
      </p:sp>
      <p:sp>
        <p:nvSpPr>
          <p:cNvPr id="3" name="Content Placeholder 2"/>
          <p:cNvSpPr>
            <a:spLocks noGrp="1"/>
          </p:cNvSpPr>
          <p:nvPr>
            <p:ph sz="quarter" idx="1"/>
          </p:nvPr>
        </p:nvSpPr>
        <p:spPr>
          <a:xfrm>
            <a:off x="612648" y="1600200"/>
            <a:ext cx="8153400" cy="5029200"/>
          </a:xfrm>
        </p:spPr>
        <p:txBody>
          <a:bodyPr>
            <a:normAutofit fontScale="92500" lnSpcReduction="10000"/>
          </a:bodyPr>
          <a:lstStyle/>
          <a:p>
            <a:r>
              <a:rPr lang="en-US" dirty="0" smtClean="0"/>
              <a:t>Rubric and detail on my website (AHII Unit 3)– be sure to look at this!</a:t>
            </a:r>
          </a:p>
          <a:p>
            <a:r>
              <a:rPr lang="en-US" dirty="0" smtClean="0"/>
              <a:t>Select historical figures</a:t>
            </a:r>
          </a:p>
          <a:p>
            <a:r>
              <a:rPr lang="en-US" dirty="0" smtClean="0"/>
              <a:t>Example Projects from last year</a:t>
            </a:r>
          </a:p>
          <a:p>
            <a:r>
              <a:rPr lang="en-US" dirty="0" smtClean="0"/>
              <a:t>Due @ beginning of class </a:t>
            </a:r>
            <a:r>
              <a:rPr lang="en-US" smtClean="0"/>
              <a:t>on Thursday 3/2</a:t>
            </a:r>
            <a:endParaRPr lang="en-US" dirty="0" smtClean="0"/>
          </a:p>
          <a:p>
            <a:r>
              <a:rPr lang="en-US" dirty="0" smtClean="0"/>
              <a:t>Project is FORMAL grade</a:t>
            </a:r>
          </a:p>
          <a:p>
            <a:pPr lvl="1"/>
            <a:r>
              <a:rPr lang="en-US" dirty="0" smtClean="0"/>
              <a:t>2 pages </a:t>
            </a:r>
            <a:r>
              <a:rPr lang="en-US" u="sng" dirty="0" smtClean="0"/>
              <a:t>handwritten</a:t>
            </a:r>
            <a:r>
              <a:rPr lang="en-US" dirty="0" smtClean="0"/>
              <a:t> autobiography/notes (First person, present tense!) </a:t>
            </a:r>
          </a:p>
          <a:p>
            <a:pPr lvl="1"/>
            <a:r>
              <a:rPr lang="en-US" dirty="0" smtClean="0"/>
              <a:t>10 business cards</a:t>
            </a:r>
          </a:p>
          <a:p>
            <a:pPr lvl="1"/>
            <a:r>
              <a:rPr lang="en-US" dirty="0" smtClean="0"/>
              <a:t>6 open-ended questions for your “dates”</a:t>
            </a:r>
          </a:p>
          <a:p>
            <a:pPr lvl="1"/>
            <a:r>
              <a:rPr lang="en-US" dirty="0" smtClean="0"/>
              <a:t>Performance grade for how well you “act” in character. </a:t>
            </a:r>
          </a:p>
          <a:p>
            <a:pPr lvl="1"/>
            <a:r>
              <a:rPr lang="en-US" dirty="0" smtClean="0"/>
              <a:t>Extra Credit if you dress the part!</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962400"/>
            <a:ext cx="8610600" cy="1828800"/>
          </a:xfrm>
        </p:spPr>
        <p:txBody>
          <a:bodyPr anchor="ctr">
            <a:normAutofit/>
          </a:bodyPr>
          <a:lstStyle/>
          <a:p>
            <a:pPr algn="ctr"/>
            <a:r>
              <a:rPr lang="en-US" sz="5400" b="1" dirty="0" smtClean="0"/>
              <a:t>The Progressive Era</a:t>
            </a:r>
            <a:endParaRPr lang="en-US" sz="5400" b="1" dirty="0"/>
          </a:p>
        </p:txBody>
      </p:sp>
      <p:sp>
        <p:nvSpPr>
          <p:cNvPr id="3" name="Subtitle 2"/>
          <p:cNvSpPr>
            <a:spLocks noGrp="1"/>
          </p:cNvSpPr>
          <p:nvPr>
            <p:ph type="subTitle" idx="1"/>
          </p:nvPr>
        </p:nvSpPr>
        <p:spPr>
          <a:xfrm>
            <a:off x="228600" y="6063673"/>
            <a:ext cx="1905000" cy="685800"/>
          </a:xfrm>
        </p:spPr>
        <p:txBody>
          <a:bodyPr>
            <a:normAutofit/>
          </a:bodyPr>
          <a:lstStyle/>
          <a:p>
            <a:pPr algn="ctr"/>
            <a:r>
              <a:rPr lang="en-US" b="1" dirty="0" smtClean="0">
                <a:solidFill>
                  <a:schemeClr val="bg1"/>
                </a:solidFill>
              </a:rPr>
              <a:t>1900-1920</a:t>
            </a:r>
            <a:endParaRPr lang="en-US" b="1" dirty="0">
              <a:solidFill>
                <a:schemeClr val="bg1"/>
              </a:solidFill>
            </a:endParaRPr>
          </a:p>
        </p:txBody>
      </p:sp>
      <p:sp>
        <p:nvSpPr>
          <p:cNvPr id="4" name="Rectangle 3"/>
          <p:cNvSpPr/>
          <p:nvPr/>
        </p:nvSpPr>
        <p:spPr>
          <a:xfrm>
            <a:off x="2438400" y="6096000"/>
            <a:ext cx="6705600" cy="646331"/>
          </a:xfrm>
          <a:prstGeom prst="rect">
            <a:avLst/>
          </a:prstGeom>
        </p:spPr>
        <p:txBody>
          <a:bodyPr wrap="square">
            <a:spAutoFit/>
          </a:bodyPr>
          <a:lstStyle/>
          <a:p>
            <a:r>
              <a:rPr lang="en-US" dirty="0" smtClean="0"/>
              <a:t>How did the political, economic and social conditions of the Gilded Age lead to the Progressive Era?</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1143000"/>
            <a:ext cx="2943225"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519834"/>
            <a:ext cx="248602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1143000"/>
            <a:ext cx="2658116" cy="2828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738831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Progressive Era </a:t>
            </a:r>
            <a:r>
              <a:rPr lang="en-US" dirty="0" err="1" smtClean="0"/>
              <a:t>Bracketology</a:t>
            </a:r>
            <a:endParaRPr lang="en-US" dirty="0"/>
          </a:p>
        </p:txBody>
      </p:sp>
      <p:sp>
        <p:nvSpPr>
          <p:cNvPr id="3" name="Content Placeholder 2"/>
          <p:cNvSpPr>
            <a:spLocks noGrp="1"/>
          </p:cNvSpPr>
          <p:nvPr>
            <p:ph sz="quarter" idx="1"/>
          </p:nvPr>
        </p:nvSpPr>
        <p:spPr/>
        <p:txBody>
          <a:bodyPr/>
          <a:lstStyle/>
          <a:p>
            <a:r>
              <a:rPr lang="en-US" b="1" u="sng" dirty="0" smtClean="0"/>
              <a:t>Your task: </a:t>
            </a:r>
            <a:r>
              <a:rPr lang="en-US" dirty="0" smtClean="0"/>
              <a:t>Compare various progressive era reforms and decide which was more important/impactful/significant. </a:t>
            </a:r>
          </a:p>
          <a:p>
            <a:r>
              <a:rPr lang="en-US" dirty="0" smtClean="0"/>
              <a:t>Evaluate each of the four matchups, moving the winner on and put the loser in the loser’s bracket. </a:t>
            </a:r>
          </a:p>
          <a:p>
            <a:r>
              <a:rPr lang="en-US" dirty="0" smtClean="0"/>
              <a:t>Explain in at least 1 sentence how/why you decided the way you did.  </a:t>
            </a:r>
          </a:p>
          <a:p>
            <a:r>
              <a:rPr lang="en-US" dirty="0" smtClean="0"/>
              <a:t>When you are finished you will have one “winner” (the most important Progressive Reform) and  </a:t>
            </a:r>
            <a:endParaRPr lang="en-US" dirty="0"/>
          </a:p>
        </p:txBody>
      </p:sp>
    </p:spTree>
    <p:extLst>
      <p:ext uri="{BB962C8B-B14F-4D97-AF65-F5344CB8AC3E}">
        <p14:creationId xmlns:p14="http://schemas.microsoft.com/office/powerpoint/2010/main" val="417312763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Reminders/Announcements</a:t>
            </a:r>
            <a:endParaRPr lang="en-US" dirty="0"/>
          </a:p>
        </p:txBody>
      </p:sp>
      <p:sp>
        <p:nvSpPr>
          <p:cNvPr id="3" name="Content Placeholder 2"/>
          <p:cNvSpPr>
            <a:spLocks noGrp="1"/>
          </p:cNvSpPr>
          <p:nvPr>
            <p:ph sz="quarter" idx="1"/>
          </p:nvPr>
        </p:nvSpPr>
        <p:spPr/>
        <p:txBody>
          <a:bodyPr/>
          <a:lstStyle/>
          <a:p>
            <a:r>
              <a:rPr lang="en-US" dirty="0" smtClean="0"/>
              <a:t>Announcing our new Mr./Ms. </a:t>
            </a:r>
            <a:r>
              <a:rPr lang="en-US" smtClean="0"/>
              <a:t>AHII</a:t>
            </a:r>
          </a:p>
          <a:p>
            <a:r>
              <a:rPr lang="en-US" dirty="0" smtClean="0"/>
              <a:t>Unit 2 Test Makeups tomorrow after school.  Tuesday 9/27= last day to make up this test!</a:t>
            </a:r>
          </a:p>
          <a:p>
            <a:r>
              <a:rPr lang="en-US" dirty="0" smtClean="0"/>
              <a:t>Unit 3 Quiz today (Informal)</a:t>
            </a:r>
          </a:p>
          <a:p>
            <a:r>
              <a:rPr lang="en-US" dirty="0" smtClean="0"/>
              <a:t>Progressive Era Collage was due today (INFORMAL)</a:t>
            </a:r>
          </a:p>
          <a:p>
            <a:r>
              <a:rPr lang="en-US" dirty="0" smtClean="0"/>
              <a:t>Unit 3 Project assigned today (FORMAL)</a:t>
            </a:r>
          </a:p>
        </p:txBody>
      </p:sp>
    </p:spTree>
    <p:extLst>
      <p:ext uri="{BB962C8B-B14F-4D97-AF65-F5344CB8AC3E}">
        <p14:creationId xmlns:p14="http://schemas.microsoft.com/office/powerpoint/2010/main" val="422688150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Review: Who am I? </a:t>
            </a:r>
            <a:endParaRPr lang="en-US" dirty="0"/>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12705306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97532789"/>
              </p:ext>
            </p:extLst>
          </p:nvPr>
        </p:nvGraphicFramePr>
        <p:xfrm>
          <a:off x="1219200" y="1371600"/>
          <a:ext cx="6934200" cy="2590800"/>
        </p:xfrm>
        <a:graphic>
          <a:graphicData uri="http://schemas.openxmlformats.org/drawingml/2006/table">
            <a:tbl>
              <a:tblPr firstRow="1" bandRow="1">
                <a:tableStyleId>{5C22544A-7EE6-4342-B048-85BDC9FD1C3A}</a:tableStyleId>
              </a:tblPr>
              <a:tblGrid>
                <a:gridCol w="1300163">
                  <a:extLst>
                    <a:ext uri="{9D8B030D-6E8A-4147-A177-3AD203B41FA5}">
                      <a16:colId xmlns:a16="http://schemas.microsoft.com/office/drawing/2014/main" xmlns="" val="20000"/>
                    </a:ext>
                  </a:extLst>
                </a:gridCol>
                <a:gridCol w="3813809">
                  <a:extLst>
                    <a:ext uri="{9D8B030D-6E8A-4147-A177-3AD203B41FA5}">
                      <a16:colId xmlns:a16="http://schemas.microsoft.com/office/drawing/2014/main" xmlns="" val="20001"/>
                    </a:ext>
                  </a:extLst>
                </a:gridCol>
                <a:gridCol w="1820228">
                  <a:extLst>
                    <a:ext uri="{9D8B030D-6E8A-4147-A177-3AD203B41FA5}">
                      <a16:colId xmlns:a16="http://schemas.microsoft.com/office/drawing/2014/main" xmlns="" val="20002"/>
                    </a:ext>
                  </a:extLst>
                </a:gridCol>
              </a:tblGrid>
              <a:tr h="528320">
                <a:tc>
                  <a:txBody>
                    <a:bodyPr/>
                    <a:lstStyle/>
                    <a:p>
                      <a:r>
                        <a:rPr lang="en-US" sz="3200" dirty="0" smtClean="0"/>
                        <a:t>Date</a:t>
                      </a:r>
                      <a:endParaRPr lang="en-US" sz="3200" dirty="0"/>
                    </a:p>
                  </a:txBody>
                  <a:tcPr/>
                </a:tc>
                <a:tc>
                  <a:txBody>
                    <a:bodyPr/>
                    <a:lstStyle/>
                    <a:p>
                      <a:r>
                        <a:rPr lang="en-US" sz="3200" dirty="0" smtClean="0"/>
                        <a:t>Topic</a:t>
                      </a:r>
                      <a:endParaRPr lang="en-US" sz="3200" dirty="0"/>
                    </a:p>
                  </a:txBody>
                  <a:tcPr/>
                </a:tc>
                <a:tc>
                  <a:txBody>
                    <a:bodyPr/>
                    <a:lstStyle/>
                    <a:p>
                      <a:r>
                        <a:rPr lang="en-US" sz="3200" dirty="0" smtClean="0"/>
                        <a:t>Page</a:t>
                      </a:r>
                      <a:endParaRPr lang="en-US" sz="3200" dirty="0"/>
                    </a:p>
                  </a:txBody>
                  <a:tcPr/>
                </a:tc>
                <a:extLst>
                  <a:ext uri="{0D108BD9-81ED-4DB2-BD59-A6C34878D82A}">
                    <a16:rowId xmlns:a16="http://schemas.microsoft.com/office/drawing/2014/main" xmlns="" val="10000"/>
                  </a:ext>
                </a:extLst>
              </a:tr>
              <a:tr h="370840">
                <a:tc>
                  <a:txBody>
                    <a:bodyPr/>
                    <a:lstStyle/>
                    <a:p>
                      <a:r>
                        <a:rPr lang="en-US" sz="4000" dirty="0" smtClean="0"/>
                        <a:t>9/21 </a:t>
                      </a:r>
                      <a:endParaRPr lang="en-US" sz="4000" dirty="0"/>
                    </a:p>
                  </a:txBody>
                  <a:tcPr/>
                </a:tc>
                <a:tc>
                  <a:txBody>
                    <a:bodyPr/>
                    <a:lstStyle/>
                    <a:p>
                      <a:r>
                        <a:rPr lang="en-US" sz="4000" dirty="0" smtClean="0"/>
                        <a:t>Unit</a:t>
                      </a:r>
                      <a:r>
                        <a:rPr lang="en-US" sz="4000" baseline="0" dirty="0" smtClean="0"/>
                        <a:t> 3 Quiz</a:t>
                      </a:r>
                      <a:endParaRPr lang="en-US" sz="4000" dirty="0"/>
                    </a:p>
                  </a:txBody>
                  <a:tcPr/>
                </a:tc>
                <a:tc>
                  <a:txBody>
                    <a:bodyPr/>
                    <a:lstStyle/>
                    <a:p>
                      <a:r>
                        <a:rPr lang="en-US" sz="4000" dirty="0" smtClean="0"/>
                        <a:t>21</a:t>
                      </a:r>
                      <a:endParaRPr lang="en-US" sz="4000" dirty="0"/>
                    </a:p>
                  </a:txBody>
                  <a:tcPr/>
                </a:tc>
                <a:extLst>
                  <a:ext uri="{0D108BD9-81ED-4DB2-BD59-A6C34878D82A}">
                    <a16:rowId xmlns:a16="http://schemas.microsoft.com/office/drawing/2014/main" xmlns="" val="10001"/>
                  </a:ext>
                </a:extLst>
              </a:tr>
              <a:tr h="370840">
                <a:tc>
                  <a:txBody>
                    <a:bodyPr/>
                    <a:lstStyle/>
                    <a:p>
                      <a:r>
                        <a:rPr lang="en-US" sz="4000" dirty="0" smtClean="0"/>
                        <a:t>9/21</a:t>
                      </a:r>
                      <a:endParaRPr lang="en-US" sz="4000" dirty="0"/>
                    </a:p>
                  </a:txBody>
                  <a:tcPr/>
                </a:tc>
                <a:tc>
                  <a:txBody>
                    <a:bodyPr/>
                    <a:lstStyle/>
                    <a:p>
                      <a:r>
                        <a:rPr lang="en-US" sz="4000" dirty="0" smtClean="0"/>
                        <a:t>Unit 3 Speed Dating Project</a:t>
                      </a:r>
                      <a:endParaRPr lang="en-US" sz="4000" dirty="0"/>
                    </a:p>
                  </a:txBody>
                  <a:tcPr/>
                </a:tc>
                <a:tc>
                  <a:txBody>
                    <a:bodyPr/>
                    <a:lstStyle/>
                    <a:p>
                      <a:r>
                        <a:rPr lang="en-US" sz="4000" dirty="0" smtClean="0"/>
                        <a:t>22</a:t>
                      </a:r>
                      <a:endParaRPr lang="en-US" sz="4000"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44474314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Clip</a:t>
            </a:r>
            <a:endParaRPr lang="en-US" dirty="0"/>
          </a:p>
        </p:txBody>
      </p:sp>
      <p:sp>
        <p:nvSpPr>
          <p:cNvPr id="3" name="Content Placeholder 2"/>
          <p:cNvSpPr>
            <a:spLocks noGrp="1"/>
          </p:cNvSpPr>
          <p:nvPr>
            <p:ph sz="quarter" idx="1"/>
          </p:nvPr>
        </p:nvSpPr>
        <p:spPr/>
        <p:txBody>
          <a:bodyPr/>
          <a:lstStyle/>
          <a:p>
            <a:r>
              <a:rPr lang="en-US" dirty="0" smtClean="0"/>
              <a:t>The Jungle</a:t>
            </a:r>
            <a:endParaRPr lang="en-US" dirty="0"/>
          </a:p>
        </p:txBody>
      </p:sp>
    </p:spTree>
    <p:extLst>
      <p:ext uri="{BB962C8B-B14F-4D97-AF65-F5344CB8AC3E}">
        <p14:creationId xmlns:p14="http://schemas.microsoft.com/office/powerpoint/2010/main" val="392120776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baseline="30000" dirty="0" smtClean="0"/>
              <a:t>st</a:t>
            </a:r>
            <a:r>
              <a:rPr lang="en-US" dirty="0" smtClean="0"/>
              <a:t> period pairs</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smtClean="0"/>
              <a:t>Eryn/Angel</a:t>
            </a:r>
          </a:p>
          <a:p>
            <a:r>
              <a:rPr lang="en-US" dirty="0" smtClean="0"/>
              <a:t>Rocio/Lindsey</a:t>
            </a:r>
          </a:p>
          <a:p>
            <a:r>
              <a:rPr lang="en-US" dirty="0" smtClean="0"/>
              <a:t>Angel/Kahlil</a:t>
            </a:r>
          </a:p>
          <a:p>
            <a:r>
              <a:rPr lang="en-US" dirty="0" smtClean="0"/>
              <a:t>Ebony/Cherish</a:t>
            </a:r>
          </a:p>
          <a:p>
            <a:r>
              <a:rPr lang="en-US" dirty="0" smtClean="0"/>
              <a:t>Satyam/Colby</a:t>
            </a:r>
          </a:p>
          <a:p>
            <a:r>
              <a:rPr lang="en-US" dirty="0" err="1" smtClean="0"/>
              <a:t>Ron’Drekius</a:t>
            </a:r>
            <a:r>
              <a:rPr lang="en-US" dirty="0" smtClean="0"/>
              <a:t>/Aaliyah</a:t>
            </a:r>
          </a:p>
          <a:p>
            <a:r>
              <a:rPr lang="en-US" dirty="0" smtClean="0"/>
              <a:t>Raja/Darnell</a:t>
            </a:r>
          </a:p>
          <a:p>
            <a:r>
              <a:rPr lang="en-US" dirty="0" err="1" smtClean="0"/>
              <a:t>Hajia</a:t>
            </a:r>
            <a:r>
              <a:rPr lang="en-US" dirty="0" smtClean="0"/>
              <a:t>/Juan</a:t>
            </a:r>
          </a:p>
          <a:p>
            <a:r>
              <a:rPr lang="en-US" dirty="0" err="1" smtClean="0"/>
              <a:t>Sha</a:t>
            </a:r>
            <a:r>
              <a:rPr lang="en-US" dirty="0" smtClean="0"/>
              <a:t>-Asia/</a:t>
            </a:r>
            <a:r>
              <a:rPr lang="en-US" dirty="0" err="1" smtClean="0"/>
              <a:t>Amindulah</a:t>
            </a:r>
            <a:endParaRPr lang="en-US" dirty="0" smtClean="0"/>
          </a:p>
          <a:p>
            <a:r>
              <a:rPr lang="en-US" dirty="0" smtClean="0"/>
              <a:t>Bar/</a:t>
            </a:r>
            <a:r>
              <a:rPr lang="en-US" dirty="0" err="1" smtClean="0"/>
              <a:t>Sernariann</a:t>
            </a:r>
            <a:r>
              <a:rPr lang="en-US" dirty="0" smtClean="0"/>
              <a:t> </a:t>
            </a:r>
            <a:endParaRPr lang="en-US" dirty="0"/>
          </a:p>
          <a:p>
            <a:r>
              <a:rPr lang="en-US" dirty="0" err="1" smtClean="0"/>
              <a:t>Taquesha</a:t>
            </a:r>
            <a:r>
              <a:rPr lang="en-US" dirty="0" smtClean="0"/>
              <a:t>/Jordan</a:t>
            </a:r>
          </a:p>
          <a:p>
            <a:r>
              <a:rPr lang="en-US" dirty="0" err="1" smtClean="0"/>
              <a:t>Teonnia</a:t>
            </a:r>
            <a:r>
              <a:rPr lang="en-US" dirty="0" smtClean="0"/>
              <a:t>/Tillie</a:t>
            </a:r>
          </a:p>
          <a:p>
            <a:r>
              <a:rPr lang="en-US" dirty="0" smtClean="0"/>
              <a:t>Tamia/Cameron</a:t>
            </a:r>
            <a:endParaRPr lang="en-US" dirty="0"/>
          </a:p>
        </p:txBody>
      </p:sp>
    </p:spTree>
    <p:extLst>
      <p:ext uri="{BB962C8B-B14F-4D97-AF65-F5344CB8AC3E}">
        <p14:creationId xmlns:p14="http://schemas.microsoft.com/office/powerpoint/2010/main" val="177011264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Creating a book cover for a muckraker</a:t>
            </a:r>
            <a:endParaRPr lang="en-US" dirty="0"/>
          </a:p>
        </p:txBody>
      </p:sp>
      <p:sp>
        <p:nvSpPr>
          <p:cNvPr id="3" name="Content Placeholder 2"/>
          <p:cNvSpPr>
            <a:spLocks noGrp="1"/>
          </p:cNvSpPr>
          <p:nvPr>
            <p:ph sz="quarter" idx="1"/>
          </p:nvPr>
        </p:nvSpPr>
        <p:spPr/>
        <p:txBody>
          <a:bodyPr>
            <a:normAutofit fontScale="85000" lnSpcReduction="20000"/>
          </a:bodyPr>
          <a:lstStyle/>
          <a:p>
            <a:r>
              <a:rPr lang="en-US" sz="3600" dirty="0" smtClean="0"/>
              <a:t>At your table, each person should create a book cover for a DIFFERENT muckraker.  This also has to be different from the muckraker you created a skit for.  It doesn’t matter who does which person, as long as no two people at the table do the same!</a:t>
            </a:r>
          </a:p>
          <a:p>
            <a:r>
              <a:rPr lang="en-US" sz="3600" dirty="0" smtClean="0"/>
              <a:t>Book cover should include: </a:t>
            </a:r>
          </a:p>
          <a:p>
            <a:pPr lvl="1"/>
            <a:r>
              <a:rPr lang="en-US" sz="3300" dirty="0" smtClean="0"/>
              <a:t>Actual name of the publication (if there is one)</a:t>
            </a:r>
          </a:p>
          <a:p>
            <a:pPr lvl="1"/>
            <a:r>
              <a:rPr lang="en-US" sz="3300" dirty="0" smtClean="0"/>
              <a:t>At least one great image that gives a good idea of what the book was about.</a:t>
            </a:r>
          </a:p>
          <a:p>
            <a:pPr lvl="1"/>
            <a:r>
              <a:rPr lang="en-US" sz="3300" dirty="0" smtClean="0"/>
              <a:t>Do NOT put the author’s name on the </a:t>
            </a:r>
            <a:r>
              <a:rPr lang="en-US" sz="3300" dirty="0" err="1" smtClean="0"/>
              <a:t>bookcover</a:t>
            </a:r>
            <a:r>
              <a:rPr lang="en-US" sz="3300" dirty="0" smtClean="0"/>
              <a:t>. </a:t>
            </a:r>
            <a:endParaRPr lang="en-US" sz="3300" dirty="0"/>
          </a:p>
        </p:txBody>
      </p:sp>
    </p:spTree>
    <p:extLst>
      <p:ext uri="{BB962C8B-B14F-4D97-AF65-F5344CB8AC3E}">
        <p14:creationId xmlns:p14="http://schemas.microsoft.com/office/powerpoint/2010/main" val="302847388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727089"/>
            <a:ext cx="8153400" cy="1066800"/>
          </a:xfrm>
        </p:spPr>
        <p:txBody>
          <a:bodyPr>
            <a:noAutofit/>
          </a:bodyPr>
          <a:lstStyle/>
          <a:p>
            <a:pPr algn="ctr" eaLnBrk="1" hangingPunct="1">
              <a:defRPr/>
            </a:pPr>
            <a:r>
              <a:rPr lang="en-US" sz="6000" b="1" dirty="0" smtClean="0"/>
              <a:t>Jacob Riis: Poor Living Conditions in Cities</a:t>
            </a:r>
          </a:p>
        </p:txBody>
      </p:sp>
      <p:sp>
        <p:nvSpPr>
          <p:cNvPr id="15363" name="Rectangle 3"/>
          <p:cNvSpPr>
            <a:spLocks noGrp="1" noChangeArrowheads="1"/>
          </p:cNvSpPr>
          <p:nvPr>
            <p:ph type="body" idx="1"/>
          </p:nvPr>
        </p:nvSpPr>
        <p:spPr>
          <a:xfrm>
            <a:off x="3505200" y="1981200"/>
            <a:ext cx="5486400" cy="2209800"/>
          </a:xfrm>
        </p:spPr>
        <p:txBody>
          <a:bodyPr>
            <a:normAutofit fontScale="62500" lnSpcReduction="20000"/>
          </a:bodyPr>
          <a:lstStyle/>
          <a:p>
            <a:pPr eaLnBrk="1" hangingPunct="1">
              <a:defRPr/>
            </a:pPr>
            <a:endParaRPr lang="en-US" dirty="0"/>
          </a:p>
          <a:p>
            <a:pPr eaLnBrk="1" hangingPunct="1">
              <a:defRPr/>
            </a:pPr>
            <a:endParaRPr lang="en-US" sz="4400" dirty="0" smtClean="0"/>
          </a:p>
          <a:p>
            <a:pPr eaLnBrk="1" hangingPunct="1">
              <a:defRPr/>
            </a:pPr>
            <a:r>
              <a:rPr lang="en-US" sz="4400" b="1" dirty="0" smtClean="0"/>
              <a:t>Jacob Riis </a:t>
            </a:r>
            <a:r>
              <a:rPr lang="en-US" sz="4400" dirty="0" smtClean="0"/>
              <a:t>– </a:t>
            </a:r>
            <a:r>
              <a:rPr lang="en-US" sz="4400" i="1" dirty="0" smtClean="0"/>
              <a:t>How The Other Half Lives</a:t>
            </a:r>
            <a:r>
              <a:rPr lang="en-US" sz="4400" dirty="0" smtClean="0"/>
              <a:t> (Book of photographs depicted slum life in cities)</a:t>
            </a:r>
          </a:p>
          <a:p>
            <a:pPr eaLnBrk="1" hangingPunct="1">
              <a:defRPr/>
            </a:pPr>
            <a:endParaRPr lang="en-US" sz="4400" dirty="0" smtClean="0"/>
          </a:p>
        </p:txBody>
      </p:sp>
      <p:pic>
        <p:nvPicPr>
          <p:cNvPr id="32772" name="Picture 4" descr="ri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975" y="2001864"/>
            <a:ext cx="1901825" cy="2632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 Box 5"/>
          <p:cNvSpPr txBox="1">
            <a:spLocks noChangeArrowheads="1"/>
          </p:cNvSpPr>
          <p:nvPr/>
        </p:nvSpPr>
        <p:spPr bwMode="auto">
          <a:xfrm>
            <a:off x="647519" y="5050179"/>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dirty="0"/>
              <a:t>Jacob Riis</a:t>
            </a:r>
          </a:p>
        </p:txBody>
      </p:sp>
      <p:pic>
        <p:nvPicPr>
          <p:cNvPr id="1028" name="Picture 4" descr="http://www.reframingphotography.com/sites/default/files/user/Riis_5CentsASpo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8237" y="4191000"/>
            <a:ext cx="4043363" cy="2686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61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animEffect transition="in" filter="strips(downLeft)">
                                      <p:cBhvr>
                                        <p:cTn id="7" dur="5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p:cNvSpPr txBox="1">
            <a:spLocks noChangeArrowheads="1"/>
          </p:cNvSpPr>
          <p:nvPr/>
        </p:nvSpPr>
        <p:spPr bwMode="auto">
          <a:xfrm>
            <a:off x="152400" y="457200"/>
            <a:ext cx="8686800" cy="107721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3200" b="1" dirty="0">
                <a:solidFill>
                  <a:schemeClr val="tx2"/>
                </a:solidFill>
                <a:latin typeface="Verdana" pitchFamily="34" charset="0"/>
              </a:rPr>
              <a:t>IDA </a:t>
            </a:r>
            <a:r>
              <a:rPr lang="en-US" sz="3200" b="1" dirty="0" smtClean="0">
                <a:solidFill>
                  <a:schemeClr val="tx2"/>
                </a:solidFill>
                <a:latin typeface="Verdana" pitchFamily="34" charset="0"/>
              </a:rPr>
              <a:t>TARBELL: Big Business– specifically John Rockefeller</a:t>
            </a:r>
            <a:endParaRPr lang="en-US" sz="3200" b="1" dirty="0">
              <a:solidFill>
                <a:schemeClr val="tx2"/>
              </a:solidFill>
              <a:latin typeface="Verdana" pitchFamily="34" charset="0"/>
            </a:endParaRPr>
          </a:p>
        </p:txBody>
      </p:sp>
      <p:pic>
        <p:nvPicPr>
          <p:cNvPr id="29699" name="Picture 5" descr="Tarbell_STA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381" y="1676400"/>
            <a:ext cx="3500438"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6"/>
          <p:cNvSpPr txBox="1">
            <a:spLocks noChangeArrowheads="1"/>
          </p:cNvSpPr>
          <p:nvPr/>
        </p:nvSpPr>
        <p:spPr bwMode="auto">
          <a:xfrm>
            <a:off x="152400" y="4717761"/>
            <a:ext cx="3962400" cy="17684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b="1" dirty="0">
                <a:solidFill>
                  <a:schemeClr val="tx2"/>
                </a:solidFill>
                <a:latin typeface="Verdana" pitchFamily="34" charset="0"/>
              </a:rPr>
              <a:t>Miss Tarbell, in her book, revealed after years of diligent research the illegal means used by John D. Rockefeller to monopolize the early oil industry. </a:t>
            </a:r>
          </a:p>
        </p:txBody>
      </p:sp>
      <p:pic>
        <p:nvPicPr>
          <p:cNvPr id="29701" name="Picture 7" descr="standardoilboo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9025" y="1752600"/>
            <a:ext cx="3536950" cy="4800600"/>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336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Lincoln Steffens: Corruption in city governments &amp; poor living conditions</a:t>
            </a:r>
            <a:endParaRPr lang="en-US" dirty="0"/>
          </a:p>
        </p:txBody>
      </p:sp>
      <p:sp>
        <p:nvSpPr>
          <p:cNvPr id="3" name="Content Placeholder 2"/>
          <p:cNvSpPr>
            <a:spLocks noGrp="1"/>
          </p:cNvSpPr>
          <p:nvPr>
            <p:ph sz="quarter" idx="1"/>
          </p:nvPr>
        </p:nvSpPr>
        <p:spPr>
          <a:xfrm>
            <a:off x="612648" y="1600200"/>
            <a:ext cx="5254752" cy="4800600"/>
          </a:xfrm>
        </p:spPr>
        <p:txBody>
          <a:bodyPr/>
          <a:lstStyle/>
          <a:p>
            <a:r>
              <a:rPr lang="en-US" b="1" dirty="0"/>
              <a:t>Lincoln Steffens </a:t>
            </a:r>
            <a:r>
              <a:rPr lang="en-US" dirty="0"/>
              <a:t>– </a:t>
            </a:r>
            <a:r>
              <a:rPr lang="en-US" i="1" dirty="0"/>
              <a:t>The Shame of the </a:t>
            </a:r>
            <a:r>
              <a:rPr lang="en-US" i="1" dirty="0" smtClean="0"/>
              <a:t>Cities</a:t>
            </a:r>
            <a:endParaRPr lang="en-US" dirty="0"/>
          </a:p>
        </p:txBody>
      </p:sp>
      <p:pic>
        <p:nvPicPr>
          <p:cNvPr id="4" name="Picture 6" descr="JSteffens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2764803"/>
            <a:ext cx="1567873" cy="2471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nyrm.org/wp-content/uploads/2012/05/schwarz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9729" y="2590800"/>
            <a:ext cx="240982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47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 to the Progressive Era (1900-1920)</a:t>
            </a:r>
            <a:endParaRPr lang="en-US" dirty="0"/>
          </a:p>
        </p:txBody>
      </p:sp>
      <p:sp>
        <p:nvSpPr>
          <p:cNvPr id="3" name="Content Placeholder 2"/>
          <p:cNvSpPr>
            <a:spLocks noGrp="1"/>
          </p:cNvSpPr>
          <p:nvPr>
            <p:ph sz="quarter" idx="1"/>
          </p:nvPr>
        </p:nvSpPr>
        <p:spPr/>
        <p:txBody>
          <a:bodyPr>
            <a:normAutofit/>
          </a:bodyPr>
          <a:lstStyle/>
          <a:p>
            <a:r>
              <a:rPr lang="en-US" sz="4800" dirty="0" smtClean="0"/>
              <a:t>What does PROGRESS mean? Any guess what types of progress we will see in the Progressive Era? </a:t>
            </a:r>
          </a:p>
          <a:p>
            <a:r>
              <a:rPr lang="en-US" sz="4800" dirty="0" smtClean="0"/>
              <a:t>Video Clip</a:t>
            </a:r>
            <a:endParaRPr lang="en-US" sz="4800" dirty="0"/>
          </a:p>
        </p:txBody>
      </p:sp>
    </p:spTree>
    <p:extLst>
      <p:ext uri="{BB962C8B-B14F-4D97-AF65-F5344CB8AC3E}">
        <p14:creationId xmlns:p14="http://schemas.microsoft.com/office/powerpoint/2010/main" val="218503756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609600" y="76200"/>
            <a:ext cx="8077200" cy="120032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3600" b="1" dirty="0">
                <a:solidFill>
                  <a:schemeClr val="tx2"/>
                </a:solidFill>
                <a:latin typeface="Verdana" pitchFamily="34" charset="0"/>
              </a:rPr>
              <a:t>UPTON </a:t>
            </a:r>
            <a:r>
              <a:rPr lang="en-US" sz="3600" b="1" dirty="0" smtClean="0">
                <a:solidFill>
                  <a:schemeClr val="tx2"/>
                </a:solidFill>
                <a:latin typeface="Verdana" pitchFamily="34" charset="0"/>
              </a:rPr>
              <a:t>SINCLAIR: Unclean factory conditions</a:t>
            </a:r>
            <a:endParaRPr lang="en-US" sz="3600" b="1" dirty="0">
              <a:solidFill>
                <a:schemeClr val="tx2"/>
              </a:solidFill>
              <a:latin typeface="Verdana" pitchFamily="34" charset="0"/>
            </a:endParaRPr>
          </a:p>
        </p:txBody>
      </p:sp>
      <p:pic>
        <p:nvPicPr>
          <p:cNvPr id="30723" name="Picture 5" descr="poster_moviejung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937" y="1828800"/>
            <a:ext cx="26003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6"/>
          <p:cNvSpPr txBox="1">
            <a:spLocks noChangeArrowheads="1"/>
          </p:cNvSpPr>
          <p:nvPr/>
        </p:nvSpPr>
        <p:spPr bwMode="auto">
          <a:xfrm>
            <a:off x="304800" y="5378120"/>
            <a:ext cx="2514600" cy="132343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2000" b="1" dirty="0">
                <a:solidFill>
                  <a:schemeClr val="tx2"/>
                </a:solidFill>
                <a:latin typeface="Verdana" pitchFamily="34" charset="0"/>
              </a:rPr>
              <a:t>MOVIE MADE FROM THE BOOK IN THE EARLY 1900’S</a:t>
            </a:r>
          </a:p>
        </p:txBody>
      </p:sp>
      <p:pic>
        <p:nvPicPr>
          <p:cNvPr id="30725" name="Picture 7" descr="Jung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600200"/>
            <a:ext cx="2895600" cy="33528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0726" name="Text Box 8"/>
          <p:cNvSpPr txBox="1">
            <a:spLocks noChangeArrowheads="1"/>
          </p:cNvSpPr>
          <p:nvPr/>
        </p:nvSpPr>
        <p:spPr bwMode="auto">
          <a:xfrm>
            <a:off x="3035733" y="5086927"/>
            <a:ext cx="6019800" cy="16446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2000" b="1" dirty="0">
                <a:solidFill>
                  <a:schemeClr val="tx2"/>
                </a:solidFill>
                <a:latin typeface="Verdana" pitchFamily="34" charset="0"/>
              </a:rPr>
              <a:t>HIS BOOK, </a:t>
            </a:r>
            <a:r>
              <a:rPr lang="en-US" sz="2000" b="1" i="1" u="sng" dirty="0">
                <a:solidFill>
                  <a:schemeClr val="tx2"/>
                </a:solidFill>
                <a:latin typeface="Verdana" pitchFamily="34" charset="0"/>
              </a:rPr>
              <a:t>THE JUNGLE </a:t>
            </a:r>
            <a:r>
              <a:rPr lang="en-US" sz="2000" b="1" dirty="0">
                <a:solidFill>
                  <a:schemeClr val="tx2"/>
                </a:solidFill>
                <a:latin typeface="Verdana" pitchFamily="34" charset="0"/>
              </a:rPr>
              <a:t>DESCRIBED THE FILTHY CONDITIONS IN THE MEAT PACKING INDUSTRY AND LED TO THE PASSAGE OF THE FEDERAL MEAT INSPECTION ACT OF 1906 </a:t>
            </a:r>
          </a:p>
        </p:txBody>
      </p:sp>
    </p:spTree>
    <p:extLst>
      <p:ext uri="{BB962C8B-B14F-4D97-AF65-F5344CB8AC3E}">
        <p14:creationId xmlns:p14="http://schemas.microsoft.com/office/powerpoint/2010/main" val="1194119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381000" y="152400"/>
            <a:ext cx="7848600" cy="523220"/>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2800" b="1" dirty="0">
                <a:solidFill>
                  <a:schemeClr val="tx2"/>
                </a:solidFill>
                <a:latin typeface="Verdana" pitchFamily="34" charset="0"/>
              </a:rPr>
              <a:t>EXCERPT FROM </a:t>
            </a:r>
            <a:r>
              <a:rPr lang="en-US" sz="2800" b="1" i="1" u="sng" dirty="0">
                <a:solidFill>
                  <a:schemeClr val="tx2"/>
                </a:solidFill>
                <a:latin typeface="Verdana" pitchFamily="34" charset="0"/>
                <a:hlinkClick r:id="rId2"/>
              </a:rPr>
              <a:t>THE JUNGLE</a:t>
            </a:r>
            <a:endParaRPr lang="en-US" sz="2800" b="1" i="1" u="sng" dirty="0">
              <a:solidFill>
                <a:schemeClr val="tx2"/>
              </a:solidFill>
              <a:latin typeface="Verdana" pitchFamily="34" charset="0"/>
            </a:endParaRPr>
          </a:p>
        </p:txBody>
      </p:sp>
      <p:sp>
        <p:nvSpPr>
          <p:cNvPr id="31747" name="Text Box 5"/>
          <p:cNvSpPr txBox="1">
            <a:spLocks noChangeArrowheads="1"/>
          </p:cNvSpPr>
          <p:nvPr/>
        </p:nvSpPr>
        <p:spPr bwMode="auto">
          <a:xfrm>
            <a:off x="76200" y="990600"/>
            <a:ext cx="8915400" cy="5597525"/>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sz="2000" b="1" dirty="0">
                <a:solidFill>
                  <a:schemeClr val="tx2"/>
                </a:solidFill>
                <a:latin typeface="Verdana" pitchFamily="34" charset="0"/>
              </a:rPr>
              <a:t>“…old sausage that had been rejected, and that was moldy and white – it would be dosed with borax and glycerin, and dumped into the hoppers, and made over again for home consumption. There would be meat that had tumbled out on the floor, in the dirt and sawdust, where the workers had tramped and spit uncounted billions of consumption germs. There would be meat stored in great piles in rooms; and the water from leaky roofs would drip over it, and thousands of rats would race about on it. It was too dark in these storage places to see well, but a man could run his hand over these piles of meat and sweep off handfuls of the dried dung of rats. These rats were nuisances, and the packers would put poisoned bread out for them; they would die, and then rats, bread, and meat would go into the hoppers together… the meat would be shoveled into carts, and the man who did the shoveling would not trouble to lift out a rat even when he saw one – there were things that went into the sausage in comparison with which a poisoned rat was a tidbit.” </a:t>
            </a:r>
          </a:p>
        </p:txBody>
      </p:sp>
    </p:spTree>
    <p:extLst>
      <p:ext uri="{BB962C8B-B14F-4D97-AF65-F5344CB8AC3E}">
        <p14:creationId xmlns:p14="http://schemas.microsoft.com/office/powerpoint/2010/main" val="454930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Thomas Nast: Political Corruption- specifically Tammany Hall/Boss Tweed</a:t>
            </a:r>
            <a:endParaRPr lang="en-US" dirty="0"/>
          </a:p>
        </p:txBody>
      </p:sp>
      <p:sp>
        <p:nvSpPr>
          <p:cNvPr id="3" name="Content Placeholder 2"/>
          <p:cNvSpPr>
            <a:spLocks noGrp="1"/>
          </p:cNvSpPr>
          <p:nvPr>
            <p:ph sz="quarter" idx="1"/>
          </p:nvPr>
        </p:nvSpPr>
        <p:spPr>
          <a:xfrm>
            <a:off x="612648" y="1600200"/>
            <a:ext cx="3349752" cy="2133600"/>
          </a:xfrm>
        </p:spPr>
        <p:txBody>
          <a:bodyPr/>
          <a:lstStyle/>
          <a:p>
            <a:r>
              <a:rPr lang="en-US" dirty="0" smtClean="0"/>
              <a:t>Political Cartoons</a:t>
            </a:r>
            <a:endParaRPr lang="en-US" dirty="0"/>
          </a:p>
        </p:txBody>
      </p:sp>
      <p:pic>
        <p:nvPicPr>
          <p:cNvPr id="3074" name="Picture 2" descr="http://m5.paperblog.com/i/4/47590/debt-ceiling-crisis-thomas-nast-who-drove-the-L-f2f2tb.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6860" y="2209799"/>
            <a:ext cx="6096000" cy="464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88440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Ida B. Wells: Lynching &amp; Mistreatment of African Americans</a:t>
            </a:r>
            <a:endParaRPr lang="en-US" dirty="0"/>
          </a:p>
        </p:txBody>
      </p:sp>
      <p:sp>
        <p:nvSpPr>
          <p:cNvPr id="5" name="Content Placeholder 4"/>
          <p:cNvSpPr>
            <a:spLocks noGrp="1"/>
          </p:cNvSpPr>
          <p:nvPr>
            <p:ph sz="quarter" idx="1"/>
          </p:nvPr>
        </p:nvSpPr>
        <p:spPr/>
        <p:txBody>
          <a:bodyPr/>
          <a:lstStyle/>
          <a:p>
            <a:r>
              <a:rPr lang="en-US" dirty="0" smtClean="0"/>
              <a:t>Books: “A Red Record” and “Southern Horrors: Lynch Law in all its phases”</a:t>
            </a:r>
            <a:endParaRPr lang="en-US" dirty="0"/>
          </a:p>
        </p:txBody>
      </p:sp>
      <p:pic>
        <p:nvPicPr>
          <p:cNvPr id="4098" name="Picture 2" descr="http://www.nps.gov/nr/travel/civilrights/buildings/idawel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2667000"/>
            <a:ext cx="3279648" cy="414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19602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sz="quarter" idx="1"/>
          </p:nvPr>
        </p:nvSpPr>
        <p:spPr/>
        <p:txBody>
          <a:bodyPr>
            <a:normAutofit/>
          </a:bodyPr>
          <a:lstStyle/>
          <a:p>
            <a:r>
              <a:rPr lang="en-US" sz="3600" dirty="0" smtClean="0"/>
              <a:t>Read the primary source document excerpts “Examples of Muckrakers” and answer the questions on the back of today’s notes!</a:t>
            </a:r>
          </a:p>
          <a:p>
            <a:r>
              <a:rPr lang="en-US" sz="3600" dirty="0" smtClean="0"/>
              <a:t>If you finish early, you can work on your Unit 3 Study Guide!</a:t>
            </a:r>
            <a:endParaRPr lang="en-US" sz="3600"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Muckrakers: Ida B. Wells</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a:t>Not all nor nearly all of the murders done by white men, during the past thirty years in the South, have come to light, but the statistics as gathered and preserved by white men, and which have not been questioned, show that during these years more than ten thousand Negroes have been killed in cold blood, without the formality of judicial trial and legal execution. And yet, as evidence of the absolute impunity with which the white man dares to kill a Negro, the same record shows that during all these years, and for all these murders only three white men have been tried, convicted, and executed. As no white man has been lynched for the murder of colored people, these three executions are the only instances of the death penalty being visited upon white men for murdering Negroes.</a:t>
            </a:r>
          </a:p>
          <a:p>
            <a:endParaRPr lang="en-US" dirty="0"/>
          </a:p>
        </p:txBody>
      </p:sp>
    </p:spTree>
    <p:extLst>
      <p:ext uri="{BB962C8B-B14F-4D97-AF65-F5344CB8AC3E}">
        <p14:creationId xmlns:p14="http://schemas.microsoft.com/office/powerpoint/2010/main" val="29033927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Notebook Check 9/24</a:t>
            </a:r>
            <a:endParaRPr lang="en-US" dirty="0"/>
          </a:p>
        </p:txBody>
      </p:sp>
      <p:sp>
        <p:nvSpPr>
          <p:cNvPr id="3" name="Content Placeholder 2"/>
          <p:cNvSpPr>
            <a:spLocks noGrp="1"/>
          </p:cNvSpPr>
          <p:nvPr>
            <p:ph sz="quarter" idx="1"/>
          </p:nvPr>
        </p:nvSpPr>
        <p:spPr/>
        <p:txBody>
          <a:bodyPr/>
          <a:lstStyle/>
          <a:p>
            <a:r>
              <a:rPr lang="en-US" dirty="0" smtClean="0"/>
              <a:t>1) What was the </a:t>
            </a:r>
            <a:r>
              <a:rPr lang="en-US" dirty="0" err="1" smtClean="0"/>
              <a:t>bellringer</a:t>
            </a:r>
            <a:r>
              <a:rPr lang="en-US" dirty="0" smtClean="0"/>
              <a:t> on Friday 9/20? *write out entire </a:t>
            </a:r>
            <a:r>
              <a:rPr lang="en-US" dirty="0" err="1" smtClean="0"/>
              <a:t>bellringer</a:t>
            </a:r>
            <a:r>
              <a:rPr lang="en-US" dirty="0" smtClean="0"/>
              <a:t> for this one*</a:t>
            </a:r>
          </a:p>
          <a:p>
            <a:r>
              <a:rPr lang="en-US" dirty="0" smtClean="0"/>
              <a:t>2) What was the </a:t>
            </a:r>
            <a:r>
              <a:rPr lang="en-US" dirty="0" err="1" smtClean="0"/>
              <a:t>bellringer</a:t>
            </a:r>
            <a:r>
              <a:rPr lang="en-US" dirty="0" smtClean="0"/>
              <a:t> on Friday 9/17? *you can write questions or your answers*</a:t>
            </a:r>
          </a:p>
          <a:p>
            <a:r>
              <a:rPr lang="en-US" dirty="0" smtClean="0"/>
              <a:t>3) Look at your unit 1 study guide.  What was question #2? Just write the question!</a:t>
            </a:r>
          </a:p>
          <a:p>
            <a:r>
              <a:rPr lang="en-US" dirty="0" smtClean="0"/>
              <a:t>4) Look at your notes on Gilded Age Politics– what was the Pendleton Civil Service Act?</a:t>
            </a: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sz="quarter" idx="1"/>
          </p:nvPr>
        </p:nvSpPr>
        <p:spPr/>
        <p:txBody>
          <a:bodyPr>
            <a:normAutofit/>
          </a:bodyPr>
          <a:lstStyle/>
          <a:p>
            <a:r>
              <a:rPr lang="en-US" sz="3600" dirty="0" smtClean="0"/>
              <a:t>Either with an elbow partner or by yourself, read the excerpts from the PRIMARY SOURCE documents.</a:t>
            </a:r>
          </a:p>
          <a:p>
            <a:r>
              <a:rPr lang="en-US" sz="3600" dirty="0" smtClean="0"/>
              <a:t>Answer the questions on the back of your chart.</a:t>
            </a:r>
          </a:p>
          <a:p>
            <a:r>
              <a:rPr lang="en-US" sz="3600" dirty="0" smtClean="0"/>
              <a:t>If you finish early, you may work on your Unit 3 Study Guide or Extra Credit</a:t>
            </a:r>
            <a:endParaRPr lang="en-US" sz="3600" dirty="0"/>
          </a:p>
        </p:txBody>
      </p:sp>
    </p:spTree>
    <p:extLst>
      <p:ext uri="{BB962C8B-B14F-4D97-AF65-F5344CB8AC3E}">
        <p14:creationId xmlns:p14="http://schemas.microsoft.com/office/powerpoint/2010/main" val="34377749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Public Service Announcement Brochure</a:t>
            </a:r>
            <a:endParaRPr lang="en-US" dirty="0"/>
          </a:p>
        </p:txBody>
      </p:sp>
      <p:sp>
        <p:nvSpPr>
          <p:cNvPr id="3" name="Content Placeholder 2"/>
          <p:cNvSpPr>
            <a:spLocks noGrp="1"/>
          </p:cNvSpPr>
          <p:nvPr>
            <p:ph sz="quarter" idx="1"/>
          </p:nvPr>
        </p:nvSpPr>
        <p:spPr/>
        <p:txBody>
          <a:bodyPr>
            <a:normAutofit fontScale="77500" lnSpcReduction="20000"/>
          </a:bodyPr>
          <a:lstStyle/>
          <a:p>
            <a:pPr marL="0" indent="0">
              <a:buNone/>
            </a:pPr>
            <a:r>
              <a:rPr lang="en-US" dirty="0"/>
              <a:t> </a:t>
            </a:r>
          </a:p>
          <a:p>
            <a:r>
              <a:rPr lang="en-US" u="sng" dirty="0"/>
              <a:t>Brochure Must Include:</a:t>
            </a:r>
          </a:p>
          <a:p>
            <a:pPr lvl="0"/>
            <a:r>
              <a:rPr lang="en-US" dirty="0"/>
              <a:t>A description of the PROBLEM.  Hint: Think back to the Gilded Age and highlight the worst aspects of your topic.  To gain public sympathy, you need to make it seem really awful.  </a:t>
            </a:r>
          </a:p>
          <a:p>
            <a:pPr lvl="0"/>
            <a:r>
              <a:rPr lang="en-US" dirty="0"/>
              <a:t>“Name Drop” Any key people involved in your movement (ex: This movement is endorsed by Nobel Prize winner, Jane Addams herself! Be sure to include any muckrakers associated with the issue)</a:t>
            </a:r>
          </a:p>
          <a:p>
            <a:pPr lvl="0"/>
            <a:r>
              <a:rPr lang="en-US" dirty="0"/>
              <a:t>Suggest a REFORM/SOLUTION.  How could your problem be fixed? What do you need the public to do? Hint: To gain public support, you need to be energetic and convincing.  (ex: “Only YOU can help prevent forest fires!)</a:t>
            </a:r>
          </a:p>
          <a:p>
            <a:pPr lvl="0"/>
            <a:r>
              <a:rPr lang="en-US" dirty="0"/>
              <a:t>A picture on the cover with a slogan</a:t>
            </a:r>
          </a:p>
          <a:p>
            <a:endParaRPr lang="en-US" dirty="0"/>
          </a:p>
        </p:txBody>
      </p:sp>
    </p:spTree>
    <p:extLst>
      <p:ext uri="{BB962C8B-B14F-4D97-AF65-F5344CB8AC3E}">
        <p14:creationId xmlns:p14="http://schemas.microsoft.com/office/powerpoint/2010/main" val="9079580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067800" cy="990600"/>
          </a:xfrm>
        </p:spPr>
        <p:txBody>
          <a:bodyPr>
            <a:noAutofit/>
          </a:bodyPr>
          <a:lstStyle/>
          <a:p>
            <a:pPr algn="ctr"/>
            <a:r>
              <a:rPr lang="en-US" sz="3200" b="1" dirty="0" smtClean="0"/>
              <a:t>Please create the Tree Map below. Look back over yesterday &amp; today’s notes to add details</a:t>
            </a:r>
            <a:endParaRPr lang="en-US" sz="3200" b="1" dirty="0"/>
          </a:p>
        </p:txBody>
      </p:sp>
      <p:grpSp>
        <p:nvGrpSpPr>
          <p:cNvPr id="3" name="Group 2"/>
          <p:cNvGrpSpPr/>
          <p:nvPr/>
        </p:nvGrpSpPr>
        <p:grpSpPr>
          <a:xfrm>
            <a:off x="76200" y="1697182"/>
            <a:ext cx="9067800" cy="2286000"/>
            <a:chOff x="76200" y="1447800"/>
            <a:chExt cx="9067800" cy="2286000"/>
          </a:xfrm>
        </p:grpSpPr>
        <p:cxnSp>
          <p:nvCxnSpPr>
            <p:cNvPr id="7" name="Straight Connector 6"/>
            <p:cNvCxnSpPr/>
            <p:nvPr/>
          </p:nvCxnSpPr>
          <p:spPr>
            <a:xfrm>
              <a:off x="4724400" y="2057400"/>
              <a:ext cx="0" cy="457200"/>
            </a:xfrm>
            <a:prstGeom prst="line">
              <a:avLst/>
            </a:prstGeom>
            <a:ln w="38100"/>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V="1">
              <a:off x="457200" y="2514601"/>
              <a:ext cx="8382000" cy="2308"/>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914400" y="2514600"/>
              <a:ext cx="0" cy="457200"/>
            </a:xfrm>
            <a:prstGeom prst="line">
              <a:avLst/>
            </a:prstGeom>
            <a:ln w="38100"/>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3314700" y="2516909"/>
              <a:ext cx="0" cy="457200"/>
            </a:xfrm>
            <a:prstGeom prst="line">
              <a:avLst/>
            </a:prstGeom>
            <a:ln w="38100"/>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5772150" y="2516909"/>
              <a:ext cx="0" cy="457200"/>
            </a:xfrm>
            <a:prstGeom prst="line">
              <a:avLst/>
            </a:prstGeom>
            <a:ln w="38100"/>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7924800" y="2514600"/>
              <a:ext cx="0" cy="457200"/>
            </a:xfrm>
            <a:prstGeom prst="line">
              <a:avLst/>
            </a:prstGeom>
            <a:ln w="38100"/>
          </p:spPr>
          <p:style>
            <a:lnRef idx="1">
              <a:schemeClr val="dk1"/>
            </a:lnRef>
            <a:fillRef idx="0">
              <a:schemeClr val="dk1"/>
            </a:fillRef>
            <a:effectRef idx="0">
              <a:schemeClr val="dk1"/>
            </a:effectRef>
            <a:fontRef idx="minor">
              <a:schemeClr val="tx1"/>
            </a:fontRef>
          </p:style>
        </p:cxnSp>
        <p:sp>
          <p:nvSpPr>
            <p:cNvPr id="17" name="Rectangle 16"/>
            <p:cNvSpPr/>
            <p:nvPr/>
          </p:nvSpPr>
          <p:spPr>
            <a:xfrm>
              <a:off x="2133600" y="1447800"/>
              <a:ext cx="5029200" cy="6096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b="1" dirty="0" smtClean="0"/>
                <a:t>Progressivism:</a:t>
              </a:r>
              <a:endParaRPr lang="en-US" sz="3200" b="1" dirty="0"/>
            </a:p>
          </p:txBody>
        </p:sp>
        <p:sp>
          <p:nvSpPr>
            <p:cNvPr id="18" name="Rectangle 17"/>
            <p:cNvSpPr/>
            <p:nvPr/>
          </p:nvSpPr>
          <p:spPr>
            <a:xfrm>
              <a:off x="76200" y="3124200"/>
              <a:ext cx="1752600" cy="6096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smtClean="0">
                  <a:solidFill>
                    <a:schemeClr val="tx1"/>
                  </a:solidFill>
                </a:rPr>
                <a:t>Goals</a:t>
              </a:r>
              <a:endParaRPr lang="en-US" sz="2800" b="1" dirty="0">
                <a:solidFill>
                  <a:schemeClr val="tx1"/>
                </a:solidFill>
              </a:endParaRPr>
            </a:p>
          </p:txBody>
        </p:sp>
        <p:sp>
          <p:nvSpPr>
            <p:cNvPr id="19" name="Rectangle 18"/>
            <p:cNvSpPr/>
            <p:nvPr/>
          </p:nvSpPr>
          <p:spPr>
            <a:xfrm>
              <a:off x="2438400" y="3124200"/>
              <a:ext cx="1752600" cy="6096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b="1" dirty="0" smtClean="0"/>
                <a:t>Origins</a:t>
              </a:r>
              <a:endParaRPr lang="en-US" sz="2800" b="1" dirty="0"/>
            </a:p>
          </p:txBody>
        </p:sp>
        <p:sp>
          <p:nvSpPr>
            <p:cNvPr id="20" name="Rectangle 19"/>
            <p:cNvSpPr/>
            <p:nvPr/>
          </p:nvSpPr>
          <p:spPr>
            <a:xfrm>
              <a:off x="4724400" y="3124200"/>
              <a:ext cx="2095500" cy="60960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b="1" dirty="0" smtClean="0"/>
                <a:t>Muckrakers</a:t>
              </a:r>
              <a:endParaRPr lang="en-US" sz="2400" b="1" dirty="0"/>
            </a:p>
          </p:txBody>
        </p:sp>
        <p:sp>
          <p:nvSpPr>
            <p:cNvPr id="21" name="Rectangle 20"/>
            <p:cNvSpPr/>
            <p:nvPr/>
          </p:nvSpPr>
          <p:spPr>
            <a:xfrm>
              <a:off x="7010400" y="3124200"/>
              <a:ext cx="2133600" cy="6096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dirty="0" smtClean="0"/>
                <a:t>“Membership”</a:t>
              </a:r>
              <a:endParaRPr lang="en-US" sz="2400" b="1" dirty="0"/>
            </a:p>
          </p:txBody>
        </p:sp>
      </p:grpSp>
      <p:sp>
        <p:nvSpPr>
          <p:cNvPr id="4" name="Rectangle 3"/>
          <p:cNvSpPr/>
          <p:nvPr/>
        </p:nvSpPr>
        <p:spPr>
          <a:xfrm>
            <a:off x="16164" y="4267200"/>
            <a:ext cx="2147455" cy="2308324"/>
          </a:xfrm>
          <a:prstGeom prst="rect">
            <a:avLst/>
          </a:prstGeom>
        </p:spPr>
        <p:txBody>
          <a:bodyPr wrap="square">
            <a:spAutoFit/>
          </a:bodyPr>
          <a:lstStyle/>
          <a:p>
            <a:pPr marL="285750" indent="-285750">
              <a:buFont typeface="Arial" pitchFamily="34" charset="0"/>
              <a:buChar char="•"/>
            </a:pPr>
            <a:r>
              <a:rPr lang="en-US" dirty="0"/>
              <a:t>Protecting Social </a:t>
            </a:r>
            <a:r>
              <a:rPr lang="en-US" dirty="0" smtClean="0"/>
              <a:t>Welfare</a:t>
            </a:r>
            <a:endParaRPr lang="en-US" dirty="0"/>
          </a:p>
          <a:p>
            <a:pPr marL="285750" indent="-285750">
              <a:buFont typeface="Arial" pitchFamily="34" charset="0"/>
              <a:buChar char="•"/>
            </a:pPr>
            <a:r>
              <a:rPr lang="en-US" dirty="0"/>
              <a:t>Promoting Moral </a:t>
            </a:r>
            <a:r>
              <a:rPr lang="en-US" dirty="0" smtClean="0"/>
              <a:t>Improvement</a:t>
            </a:r>
            <a:endParaRPr lang="en-US" dirty="0"/>
          </a:p>
          <a:p>
            <a:pPr marL="285750" indent="-285750">
              <a:buFont typeface="Arial" pitchFamily="34" charset="0"/>
              <a:buChar char="•"/>
            </a:pPr>
            <a:r>
              <a:rPr lang="en-US" dirty="0"/>
              <a:t>Creating Economic </a:t>
            </a:r>
            <a:r>
              <a:rPr lang="en-US" dirty="0" smtClean="0"/>
              <a:t>Reform</a:t>
            </a:r>
            <a:endParaRPr lang="en-US" dirty="0"/>
          </a:p>
          <a:p>
            <a:pPr marL="285750" indent="-285750">
              <a:buFont typeface="Arial" pitchFamily="34" charset="0"/>
              <a:buChar char="•"/>
            </a:pPr>
            <a:r>
              <a:rPr lang="en-US" dirty="0"/>
              <a:t>Reforming Local Government</a:t>
            </a:r>
          </a:p>
        </p:txBody>
      </p:sp>
      <p:sp>
        <p:nvSpPr>
          <p:cNvPr id="5" name="Freeform 4"/>
          <p:cNvSpPr/>
          <p:nvPr/>
        </p:nvSpPr>
        <p:spPr>
          <a:xfrm>
            <a:off x="1350169" y="4550569"/>
            <a:ext cx="71438" cy="242889"/>
          </a:xfrm>
          <a:custGeom>
            <a:avLst/>
            <a:gdLst/>
            <a:ahLst/>
            <a:cxnLst/>
            <a:rect l="0" t="0" r="0" b="0"/>
            <a:pathLst>
              <a:path w="71438" h="242889">
                <a:moveTo>
                  <a:pt x="21431" y="0"/>
                </a:moveTo>
                <a:lnTo>
                  <a:pt x="21431" y="0"/>
                </a:lnTo>
                <a:lnTo>
                  <a:pt x="21431" y="7144"/>
                </a:lnTo>
                <a:lnTo>
                  <a:pt x="21431" y="7144"/>
                </a:lnTo>
                <a:lnTo>
                  <a:pt x="21431" y="14288"/>
                </a:lnTo>
                <a:lnTo>
                  <a:pt x="14287" y="21431"/>
                </a:lnTo>
                <a:lnTo>
                  <a:pt x="14287" y="28575"/>
                </a:lnTo>
                <a:lnTo>
                  <a:pt x="7144" y="35719"/>
                </a:lnTo>
                <a:lnTo>
                  <a:pt x="7144" y="42863"/>
                </a:lnTo>
                <a:lnTo>
                  <a:pt x="7144" y="57150"/>
                </a:lnTo>
                <a:lnTo>
                  <a:pt x="0" y="71438"/>
                </a:lnTo>
                <a:lnTo>
                  <a:pt x="0" y="85725"/>
                </a:lnTo>
                <a:lnTo>
                  <a:pt x="0" y="100013"/>
                </a:lnTo>
                <a:lnTo>
                  <a:pt x="0" y="121444"/>
                </a:lnTo>
                <a:lnTo>
                  <a:pt x="0" y="142875"/>
                </a:lnTo>
                <a:lnTo>
                  <a:pt x="7144" y="164306"/>
                </a:lnTo>
                <a:lnTo>
                  <a:pt x="7144" y="178594"/>
                </a:lnTo>
                <a:lnTo>
                  <a:pt x="14287" y="192881"/>
                </a:lnTo>
                <a:lnTo>
                  <a:pt x="14287" y="207169"/>
                </a:lnTo>
                <a:lnTo>
                  <a:pt x="21431" y="214313"/>
                </a:lnTo>
                <a:lnTo>
                  <a:pt x="28575" y="221456"/>
                </a:lnTo>
                <a:lnTo>
                  <a:pt x="35719" y="228600"/>
                </a:lnTo>
                <a:lnTo>
                  <a:pt x="42862" y="228600"/>
                </a:lnTo>
                <a:lnTo>
                  <a:pt x="42862" y="235744"/>
                </a:lnTo>
                <a:lnTo>
                  <a:pt x="50006" y="235744"/>
                </a:lnTo>
                <a:lnTo>
                  <a:pt x="57150" y="242888"/>
                </a:lnTo>
                <a:lnTo>
                  <a:pt x="64294" y="242888"/>
                </a:lnTo>
                <a:lnTo>
                  <a:pt x="71437" y="242888"/>
                </a:lnTo>
                <a:lnTo>
                  <a:pt x="71437" y="24288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2250281" y="4407694"/>
            <a:ext cx="1" cy="1"/>
          </a:xfrm>
          <a:custGeom>
            <a:avLst/>
            <a:gdLst/>
            <a:ahLst/>
            <a:cxnLst/>
            <a:rect l="0" t="0" r="0" b="0"/>
            <a:pathLst>
              <a:path w="1" h="1">
                <a:moveTo>
                  <a:pt x="0" y="0"/>
                </a:moveTo>
                <a:close/>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235994" y="4421982"/>
            <a:ext cx="107157" cy="328613"/>
          </a:xfrm>
          <a:custGeom>
            <a:avLst/>
            <a:gdLst/>
            <a:ahLst/>
            <a:cxnLst/>
            <a:rect l="0" t="0" r="0" b="0"/>
            <a:pathLst>
              <a:path w="107157" h="328613">
                <a:moveTo>
                  <a:pt x="0" y="0"/>
                </a:moveTo>
                <a:lnTo>
                  <a:pt x="0" y="0"/>
                </a:lnTo>
                <a:lnTo>
                  <a:pt x="0" y="7143"/>
                </a:lnTo>
                <a:lnTo>
                  <a:pt x="0" y="7143"/>
                </a:lnTo>
                <a:lnTo>
                  <a:pt x="7144" y="14287"/>
                </a:lnTo>
                <a:lnTo>
                  <a:pt x="14287" y="28575"/>
                </a:lnTo>
                <a:lnTo>
                  <a:pt x="21431" y="35718"/>
                </a:lnTo>
                <a:lnTo>
                  <a:pt x="35719" y="42862"/>
                </a:lnTo>
                <a:lnTo>
                  <a:pt x="50006" y="57150"/>
                </a:lnTo>
                <a:lnTo>
                  <a:pt x="64294" y="71437"/>
                </a:lnTo>
                <a:lnTo>
                  <a:pt x="78581" y="85725"/>
                </a:lnTo>
                <a:lnTo>
                  <a:pt x="85725" y="100012"/>
                </a:lnTo>
                <a:lnTo>
                  <a:pt x="92869" y="114300"/>
                </a:lnTo>
                <a:lnTo>
                  <a:pt x="100012" y="128587"/>
                </a:lnTo>
                <a:lnTo>
                  <a:pt x="107156" y="142875"/>
                </a:lnTo>
                <a:lnTo>
                  <a:pt x="107156" y="164306"/>
                </a:lnTo>
                <a:lnTo>
                  <a:pt x="107156" y="185737"/>
                </a:lnTo>
                <a:lnTo>
                  <a:pt x="107156" y="207168"/>
                </a:lnTo>
                <a:lnTo>
                  <a:pt x="100012" y="228600"/>
                </a:lnTo>
                <a:lnTo>
                  <a:pt x="92869" y="242887"/>
                </a:lnTo>
                <a:lnTo>
                  <a:pt x="85725" y="264318"/>
                </a:lnTo>
                <a:lnTo>
                  <a:pt x="85725" y="278606"/>
                </a:lnTo>
                <a:lnTo>
                  <a:pt x="71437" y="292893"/>
                </a:lnTo>
                <a:lnTo>
                  <a:pt x="64294" y="307181"/>
                </a:lnTo>
                <a:lnTo>
                  <a:pt x="57150" y="314325"/>
                </a:lnTo>
                <a:lnTo>
                  <a:pt x="50006" y="321468"/>
                </a:lnTo>
                <a:lnTo>
                  <a:pt x="50006" y="321468"/>
                </a:lnTo>
                <a:lnTo>
                  <a:pt x="42862" y="328612"/>
                </a:lnTo>
                <a:lnTo>
                  <a:pt x="42862" y="32861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1657350" y="5222081"/>
            <a:ext cx="64295" cy="250033"/>
          </a:xfrm>
          <a:custGeom>
            <a:avLst/>
            <a:gdLst/>
            <a:ahLst/>
            <a:cxnLst/>
            <a:rect l="0" t="0" r="0" b="0"/>
            <a:pathLst>
              <a:path w="64295" h="250033">
                <a:moveTo>
                  <a:pt x="14288" y="0"/>
                </a:moveTo>
                <a:lnTo>
                  <a:pt x="14288" y="0"/>
                </a:lnTo>
                <a:lnTo>
                  <a:pt x="14288" y="0"/>
                </a:lnTo>
                <a:lnTo>
                  <a:pt x="14288" y="7144"/>
                </a:lnTo>
                <a:lnTo>
                  <a:pt x="7144" y="7144"/>
                </a:lnTo>
                <a:lnTo>
                  <a:pt x="7144" y="14288"/>
                </a:lnTo>
                <a:lnTo>
                  <a:pt x="7144" y="21432"/>
                </a:lnTo>
                <a:lnTo>
                  <a:pt x="7144" y="21432"/>
                </a:lnTo>
                <a:lnTo>
                  <a:pt x="0" y="28575"/>
                </a:lnTo>
                <a:lnTo>
                  <a:pt x="0" y="35719"/>
                </a:lnTo>
                <a:lnTo>
                  <a:pt x="0" y="50007"/>
                </a:lnTo>
                <a:lnTo>
                  <a:pt x="0" y="64294"/>
                </a:lnTo>
                <a:lnTo>
                  <a:pt x="0" y="78582"/>
                </a:lnTo>
                <a:lnTo>
                  <a:pt x="0" y="100013"/>
                </a:lnTo>
                <a:lnTo>
                  <a:pt x="0" y="121444"/>
                </a:lnTo>
                <a:lnTo>
                  <a:pt x="0" y="142875"/>
                </a:lnTo>
                <a:lnTo>
                  <a:pt x="7144" y="171450"/>
                </a:lnTo>
                <a:lnTo>
                  <a:pt x="14288" y="192882"/>
                </a:lnTo>
                <a:lnTo>
                  <a:pt x="21431" y="207169"/>
                </a:lnTo>
                <a:lnTo>
                  <a:pt x="21431" y="221457"/>
                </a:lnTo>
                <a:lnTo>
                  <a:pt x="28575" y="235744"/>
                </a:lnTo>
                <a:lnTo>
                  <a:pt x="35719" y="242888"/>
                </a:lnTo>
                <a:lnTo>
                  <a:pt x="42863" y="242888"/>
                </a:lnTo>
                <a:lnTo>
                  <a:pt x="50006" y="250032"/>
                </a:lnTo>
                <a:lnTo>
                  <a:pt x="57150" y="250032"/>
                </a:lnTo>
                <a:lnTo>
                  <a:pt x="64294" y="250032"/>
                </a:lnTo>
                <a:lnTo>
                  <a:pt x="64294" y="25003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2314575" y="4929188"/>
            <a:ext cx="164308" cy="300038"/>
          </a:xfrm>
          <a:custGeom>
            <a:avLst/>
            <a:gdLst/>
            <a:ahLst/>
            <a:cxnLst/>
            <a:rect l="0" t="0" r="0" b="0"/>
            <a:pathLst>
              <a:path w="164308" h="300038">
                <a:moveTo>
                  <a:pt x="0" y="0"/>
                </a:moveTo>
                <a:lnTo>
                  <a:pt x="7144" y="0"/>
                </a:lnTo>
                <a:lnTo>
                  <a:pt x="21431" y="0"/>
                </a:lnTo>
                <a:lnTo>
                  <a:pt x="21431" y="0"/>
                </a:lnTo>
                <a:lnTo>
                  <a:pt x="35719" y="7143"/>
                </a:lnTo>
                <a:lnTo>
                  <a:pt x="50006" y="14287"/>
                </a:lnTo>
                <a:lnTo>
                  <a:pt x="64294" y="21431"/>
                </a:lnTo>
                <a:lnTo>
                  <a:pt x="78581" y="35718"/>
                </a:lnTo>
                <a:lnTo>
                  <a:pt x="92869" y="50006"/>
                </a:lnTo>
                <a:lnTo>
                  <a:pt x="107156" y="71437"/>
                </a:lnTo>
                <a:lnTo>
                  <a:pt x="121444" y="92868"/>
                </a:lnTo>
                <a:lnTo>
                  <a:pt x="135732" y="121443"/>
                </a:lnTo>
                <a:lnTo>
                  <a:pt x="142875" y="142875"/>
                </a:lnTo>
                <a:lnTo>
                  <a:pt x="150019" y="164306"/>
                </a:lnTo>
                <a:lnTo>
                  <a:pt x="157163" y="185737"/>
                </a:lnTo>
                <a:lnTo>
                  <a:pt x="157163" y="200025"/>
                </a:lnTo>
                <a:lnTo>
                  <a:pt x="164307" y="221456"/>
                </a:lnTo>
                <a:lnTo>
                  <a:pt x="164307" y="235743"/>
                </a:lnTo>
                <a:lnTo>
                  <a:pt x="164307" y="250031"/>
                </a:lnTo>
                <a:lnTo>
                  <a:pt x="164307" y="264318"/>
                </a:lnTo>
                <a:lnTo>
                  <a:pt x="157163" y="278606"/>
                </a:lnTo>
                <a:lnTo>
                  <a:pt x="150019" y="285750"/>
                </a:lnTo>
                <a:lnTo>
                  <a:pt x="150019" y="292893"/>
                </a:lnTo>
                <a:lnTo>
                  <a:pt x="142875" y="300037"/>
                </a:lnTo>
                <a:lnTo>
                  <a:pt x="142875" y="30003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1335881" y="5700713"/>
            <a:ext cx="85726" cy="207169"/>
          </a:xfrm>
          <a:custGeom>
            <a:avLst/>
            <a:gdLst/>
            <a:ahLst/>
            <a:cxnLst/>
            <a:rect l="0" t="0" r="0" b="0"/>
            <a:pathLst>
              <a:path w="85726" h="207169">
                <a:moveTo>
                  <a:pt x="28575" y="0"/>
                </a:moveTo>
                <a:lnTo>
                  <a:pt x="21432" y="0"/>
                </a:lnTo>
                <a:lnTo>
                  <a:pt x="21432" y="14287"/>
                </a:lnTo>
                <a:lnTo>
                  <a:pt x="21432" y="14287"/>
                </a:lnTo>
                <a:lnTo>
                  <a:pt x="14288" y="28575"/>
                </a:lnTo>
                <a:lnTo>
                  <a:pt x="7144" y="42862"/>
                </a:lnTo>
                <a:lnTo>
                  <a:pt x="7144" y="64293"/>
                </a:lnTo>
                <a:lnTo>
                  <a:pt x="0" y="85725"/>
                </a:lnTo>
                <a:lnTo>
                  <a:pt x="0" y="107156"/>
                </a:lnTo>
                <a:lnTo>
                  <a:pt x="7144" y="128587"/>
                </a:lnTo>
                <a:lnTo>
                  <a:pt x="14288" y="142875"/>
                </a:lnTo>
                <a:lnTo>
                  <a:pt x="14288" y="164306"/>
                </a:lnTo>
                <a:lnTo>
                  <a:pt x="21432" y="178593"/>
                </a:lnTo>
                <a:lnTo>
                  <a:pt x="28575" y="192881"/>
                </a:lnTo>
                <a:lnTo>
                  <a:pt x="35719" y="200025"/>
                </a:lnTo>
                <a:lnTo>
                  <a:pt x="42863" y="200025"/>
                </a:lnTo>
                <a:lnTo>
                  <a:pt x="57150" y="207168"/>
                </a:lnTo>
                <a:lnTo>
                  <a:pt x="64294" y="207168"/>
                </a:lnTo>
                <a:lnTo>
                  <a:pt x="71438" y="207168"/>
                </a:lnTo>
                <a:lnTo>
                  <a:pt x="78582" y="200025"/>
                </a:lnTo>
                <a:lnTo>
                  <a:pt x="85725" y="200025"/>
                </a:lnTo>
                <a:lnTo>
                  <a:pt x="85725" y="20002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2436019" y="5450681"/>
            <a:ext cx="121445" cy="328614"/>
          </a:xfrm>
          <a:custGeom>
            <a:avLst/>
            <a:gdLst/>
            <a:ahLst/>
            <a:cxnLst/>
            <a:rect l="0" t="0" r="0" b="0"/>
            <a:pathLst>
              <a:path w="121445" h="328614">
                <a:moveTo>
                  <a:pt x="14288" y="0"/>
                </a:moveTo>
                <a:lnTo>
                  <a:pt x="14288" y="0"/>
                </a:lnTo>
                <a:lnTo>
                  <a:pt x="21431" y="0"/>
                </a:lnTo>
                <a:lnTo>
                  <a:pt x="21431" y="0"/>
                </a:lnTo>
                <a:lnTo>
                  <a:pt x="28575" y="7144"/>
                </a:lnTo>
                <a:lnTo>
                  <a:pt x="42863" y="7144"/>
                </a:lnTo>
                <a:lnTo>
                  <a:pt x="64294" y="14288"/>
                </a:lnTo>
                <a:lnTo>
                  <a:pt x="71438" y="21432"/>
                </a:lnTo>
                <a:lnTo>
                  <a:pt x="92869" y="35719"/>
                </a:lnTo>
                <a:lnTo>
                  <a:pt x="100013" y="42863"/>
                </a:lnTo>
                <a:lnTo>
                  <a:pt x="107156" y="57150"/>
                </a:lnTo>
                <a:lnTo>
                  <a:pt x="114300" y="71438"/>
                </a:lnTo>
                <a:lnTo>
                  <a:pt x="121444" y="92869"/>
                </a:lnTo>
                <a:lnTo>
                  <a:pt x="121444" y="114300"/>
                </a:lnTo>
                <a:lnTo>
                  <a:pt x="121444" y="135732"/>
                </a:lnTo>
                <a:lnTo>
                  <a:pt x="121444" y="157163"/>
                </a:lnTo>
                <a:lnTo>
                  <a:pt x="114300" y="185738"/>
                </a:lnTo>
                <a:lnTo>
                  <a:pt x="100013" y="214313"/>
                </a:lnTo>
                <a:lnTo>
                  <a:pt x="92869" y="235744"/>
                </a:lnTo>
                <a:lnTo>
                  <a:pt x="71438" y="257175"/>
                </a:lnTo>
                <a:lnTo>
                  <a:pt x="57150" y="278607"/>
                </a:lnTo>
                <a:lnTo>
                  <a:pt x="35719" y="300038"/>
                </a:lnTo>
                <a:lnTo>
                  <a:pt x="21431" y="314325"/>
                </a:lnTo>
                <a:lnTo>
                  <a:pt x="7144" y="321469"/>
                </a:lnTo>
                <a:lnTo>
                  <a:pt x="0" y="328613"/>
                </a:lnTo>
                <a:lnTo>
                  <a:pt x="0" y="32861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1693069" y="6215063"/>
            <a:ext cx="128588" cy="264319"/>
          </a:xfrm>
          <a:custGeom>
            <a:avLst/>
            <a:gdLst/>
            <a:ahLst/>
            <a:cxnLst/>
            <a:rect l="0" t="0" r="0" b="0"/>
            <a:pathLst>
              <a:path w="128588" h="264319">
                <a:moveTo>
                  <a:pt x="50006" y="0"/>
                </a:moveTo>
                <a:lnTo>
                  <a:pt x="42862" y="7143"/>
                </a:lnTo>
                <a:lnTo>
                  <a:pt x="35719" y="7143"/>
                </a:lnTo>
                <a:lnTo>
                  <a:pt x="35719" y="14287"/>
                </a:lnTo>
                <a:lnTo>
                  <a:pt x="28575" y="21431"/>
                </a:lnTo>
                <a:lnTo>
                  <a:pt x="21431" y="28575"/>
                </a:lnTo>
                <a:lnTo>
                  <a:pt x="21431" y="42862"/>
                </a:lnTo>
                <a:lnTo>
                  <a:pt x="14287" y="57150"/>
                </a:lnTo>
                <a:lnTo>
                  <a:pt x="7144" y="71437"/>
                </a:lnTo>
                <a:lnTo>
                  <a:pt x="7144" y="85725"/>
                </a:lnTo>
                <a:lnTo>
                  <a:pt x="0" y="107156"/>
                </a:lnTo>
                <a:lnTo>
                  <a:pt x="0" y="121443"/>
                </a:lnTo>
                <a:lnTo>
                  <a:pt x="0" y="142875"/>
                </a:lnTo>
                <a:lnTo>
                  <a:pt x="0" y="164306"/>
                </a:lnTo>
                <a:lnTo>
                  <a:pt x="7144" y="185737"/>
                </a:lnTo>
                <a:lnTo>
                  <a:pt x="14287" y="207168"/>
                </a:lnTo>
                <a:lnTo>
                  <a:pt x="28575" y="228600"/>
                </a:lnTo>
                <a:lnTo>
                  <a:pt x="50006" y="242887"/>
                </a:lnTo>
                <a:lnTo>
                  <a:pt x="57150" y="257175"/>
                </a:lnTo>
                <a:lnTo>
                  <a:pt x="71437" y="264318"/>
                </a:lnTo>
                <a:lnTo>
                  <a:pt x="85725" y="264318"/>
                </a:lnTo>
                <a:lnTo>
                  <a:pt x="92869" y="264318"/>
                </a:lnTo>
                <a:lnTo>
                  <a:pt x="100012" y="264318"/>
                </a:lnTo>
                <a:lnTo>
                  <a:pt x="114300" y="257175"/>
                </a:lnTo>
                <a:lnTo>
                  <a:pt x="128587" y="242887"/>
                </a:lnTo>
                <a:lnTo>
                  <a:pt x="128587" y="242887"/>
                </a:lnTo>
                <a:lnTo>
                  <a:pt x="128587" y="24288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2493169" y="5965031"/>
            <a:ext cx="71439" cy="300039"/>
          </a:xfrm>
          <a:custGeom>
            <a:avLst/>
            <a:gdLst/>
            <a:ahLst/>
            <a:cxnLst/>
            <a:rect l="0" t="0" r="0" b="0"/>
            <a:pathLst>
              <a:path w="71439" h="300039">
                <a:moveTo>
                  <a:pt x="0" y="0"/>
                </a:moveTo>
                <a:lnTo>
                  <a:pt x="7144" y="7144"/>
                </a:lnTo>
                <a:lnTo>
                  <a:pt x="7144" y="21432"/>
                </a:lnTo>
                <a:lnTo>
                  <a:pt x="14288" y="28575"/>
                </a:lnTo>
                <a:lnTo>
                  <a:pt x="21431" y="50007"/>
                </a:lnTo>
                <a:lnTo>
                  <a:pt x="35719" y="78582"/>
                </a:lnTo>
                <a:lnTo>
                  <a:pt x="42863" y="107157"/>
                </a:lnTo>
                <a:lnTo>
                  <a:pt x="50006" y="142875"/>
                </a:lnTo>
                <a:lnTo>
                  <a:pt x="57150" y="171450"/>
                </a:lnTo>
                <a:lnTo>
                  <a:pt x="64294" y="207169"/>
                </a:lnTo>
                <a:lnTo>
                  <a:pt x="64294" y="228600"/>
                </a:lnTo>
                <a:lnTo>
                  <a:pt x="64294" y="257175"/>
                </a:lnTo>
                <a:lnTo>
                  <a:pt x="71438" y="271463"/>
                </a:lnTo>
                <a:lnTo>
                  <a:pt x="71438" y="285750"/>
                </a:lnTo>
                <a:lnTo>
                  <a:pt x="71438" y="300038"/>
                </a:lnTo>
                <a:lnTo>
                  <a:pt x="71438" y="30003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2793207" y="4186238"/>
            <a:ext cx="78582" cy="50007"/>
          </a:xfrm>
          <a:custGeom>
            <a:avLst/>
            <a:gdLst/>
            <a:ahLst/>
            <a:cxnLst/>
            <a:rect l="0" t="0" r="0" b="0"/>
            <a:pathLst>
              <a:path w="78582" h="50007">
                <a:moveTo>
                  <a:pt x="28575" y="14287"/>
                </a:moveTo>
                <a:lnTo>
                  <a:pt x="28575" y="7144"/>
                </a:lnTo>
                <a:lnTo>
                  <a:pt x="28575" y="7144"/>
                </a:lnTo>
                <a:lnTo>
                  <a:pt x="28575" y="7144"/>
                </a:lnTo>
                <a:lnTo>
                  <a:pt x="21431" y="7144"/>
                </a:lnTo>
                <a:lnTo>
                  <a:pt x="28575" y="0"/>
                </a:lnTo>
                <a:lnTo>
                  <a:pt x="28575" y="0"/>
                </a:lnTo>
                <a:lnTo>
                  <a:pt x="35718" y="7144"/>
                </a:lnTo>
                <a:lnTo>
                  <a:pt x="50006" y="7144"/>
                </a:lnTo>
                <a:lnTo>
                  <a:pt x="64293" y="14287"/>
                </a:lnTo>
                <a:lnTo>
                  <a:pt x="71437" y="21431"/>
                </a:lnTo>
                <a:lnTo>
                  <a:pt x="71437" y="28575"/>
                </a:lnTo>
                <a:lnTo>
                  <a:pt x="78581" y="35719"/>
                </a:lnTo>
                <a:lnTo>
                  <a:pt x="78581" y="35719"/>
                </a:lnTo>
                <a:lnTo>
                  <a:pt x="71437" y="35719"/>
                </a:lnTo>
                <a:lnTo>
                  <a:pt x="64293" y="35719"/>
                </a:lnTo>
                <a:lnTo>
                  <a:pt x="57150" y="28575"/>
                </a:lnTo>
                <a:lnTo>
                  <a:pt x="35718" y="21431"/>
                </a:lnTo>
                <a:lnTo>
                  <a:pt x="28575" y="21431"/>
                </a:lnTo>
                <a:lnTo>
                  <a:pt x="21431" y="14287"/>
                </a:lnTo>
                <a:lnTo>
                  <a:pt x="7143" y="7144"/>
                </a:lnTo>
                <a:lnTo>
                  <a:pt x="7143" y="7144"/>
                </a:lnTo>
                <a:lnTo>
                  <a:pt x="0" y="7144"/>
                </a:lnTo>
                <a:lnTo>
                  <a:pt x="0" y="7144"/>
                </a:lnTo>
                <a:lnTo>
                  <a:pt x="7143" y="7144"/>
                </a:lnTo>
                <a:lnTo>
                  <a:pt x="14287" y="7144"/>
                </a:lnTo>
                <a:lnTo>
                  <a:pt x="21431" y="7144"/>
                </a:lnTo>
                <a:lnTo>
                  <a:pt x="28575" y="14287"/>
                </a:lnTo>
                <a:lnTo>
                  <a:pt x="35718" y="21431"/>
                </a:lnTo>
                <a:lnTo>
                  <a:pt x="42862" y="28575"/>
                </a:lnTo>
                <a:lnTo>
                  <a:pt x="50006" y="35719"/>
                </a:lnTo>
                <a:lnTo>
                  <a:pt x="57150" y="42862"/>
                </a:lnTo>
                <a:lnTo>
                  <a:pt x="64293" y="42862"/>
                </a:lnTo>
                <a:lnTo>
                  <a:pt x="64293" y="50006"/>
                </a:lnTo>
                <a:lnTo>
                  <a:pt x="64293" y="50006"/>
                </a:lnTo>
                <a:lnTo>
                  <a:pt x="64293" y="50006"/>
                </a:lnTo>
                <a:lnTo>
                  <a:pt x="57150" y="50006"/>
                </a:lnTo>
                <a:lnTo>
                  <a:pt x="50006" y="50006"/>
                </a:lnTo>
                <a:lnTo>
                  <a:pt x="50006" y="50006"/>
                </a:lnTo>
                <a:lnTo>
                  <a:pt x="42862" y="42862"/>
                </a:lnTo>
                <a:lnTo>
                  <a:pt x="42862" y="42862"/>
                </a:lnTo>
                <a:lnTo>
                  <a:pt x="42862" y="4286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2878932" y="4457700"/>
            <a:ext cx="57151" cy="78583"/>
          </a:xfrm>
          <a:custGeom>
            <a:avLst/>
            <a:gdLst/>
            <a:ahLst/>
            <a:cxnLst/>
            <a:rect l="0" t="0" r="0" b="0"/>
            <a:pathLst>
              <a:path w="57151" h="78583">
                <a:moveTo>
                  <a:pt x="42862" y="28575"/>
                </a:moveTo>
                <a:lnTo>
                  <a:pt x="50006" y="28575"/>
                </a:lnTo>
                <a:lnTo>
                  <a:pt x="50006" y="28575"/>
                </a:lnTo>
                <a:lnTo>
                  <a:pt x="50006" y="28575"/>
                </a:lnTo>
                <a:lnTo>
                  <a:pt x="57150" y="21432"/>
                </a:lnTo>
                <a:lnTo>
                  <a:pt x="50006" y="21432"/>
                </a:lnTo>
                <a:lnTo>
                  <a:pt x="50006" y="21432"/>
                </a:lnTo>
                <a:lnTo>
                  <a:pt x="42862" y="21432"/>
                </a:lnTo>
                <a:lnTo>
                  <a:pt x="42862" y="21432"/>
                </a:lnTo>
                <a:lnTo>
                  <a:pt x="42862" y="14288"/>
                </a:lnTo>
                <a:lnTo>
                  <a:pt x="42862" y="14288"/>
                </a:lnTo>
                <a:lnTo>
                  <a:pt x="42862" y="14288"/>
                </a:lnTo>
                <a:lnTo>
                  <a:pt x="42862" y="14288"/>
                </a:lnTo>
                <a:lnTo>
                  <a:pt x="42862" y="14288"/>
                </a:lnTo>
                <a:lnTo>
                  <a:pt x="42862" y="14288"/>
                </a:lnTo>
                <a:lnTo>
                  <a:pt x="42862" y="21432"/>
                </a:lnTo>
                <a:lnTo>
                  <a:pt x="35718" y="28575"/>
                </a:lnTo>
                <a:lnTo>
                  <a:pt x="35718" y="35719"/>
                </a:lnTo>
                <a:lnTo>
                  <a:pt x="35718" y="42863"/>
                </a:lnTo>
                <a:lnTo>
                  <a:pt x="28575" y="50007"/>
                </a:lnTo>
                <a:lnTo>
                  <a:pt x="28575" y="64294"/>
                </a:lnTo>
                <a:lnTo>
                  <a:pt x="21431" y="71438"/>
                </a:lnTo>
                <a:lnTo>
                  <a:pt x="21431" y="78582"/>
                </a:lnTo>
                <a:lnTo>
                  <a:pt x="21431" y="78582"/>
                </a:lnTo>
                <a:lnTo>
                  <a:pt x="14287" y="71438"/>
                </a:lnTo>
                <a:lnTo>
                  <a:pt x="14287" y="71438"/>
                </a:lnTo>
                <a:lnTo>
                  <a:pt x="7143" y="57150"/>
                </a:lnTo>
                <a:lnTo>
                  <a:pt x="7143" y="50007"/>
                </a:lnTo>
                <a:lnTo>
                  <a:pt x="0" y="35719"/>
                </a:lnTo>
                <a:lnTo>
                  <a:pt x="0" y="28575"/>
                </a:lnTo>
                <a:lnTo>
                  <a:pt x="0" y="21432"/>
                </a:lnTo>
                <a:lnTo>
                  <a:pt x="0" y="14288"/>
                </a:lnTo>
                <a:lnTo>
                  <a:pt x="0" y="7144"/>
                </a:lnTo>
                <a:lnTo>
                  <a:pt x="0" y="0"/>
                </a:lnTo>
                <a:lnTo>
                  <a:pt x="7143" y="0"/>
                </a:lnTo>
                <a:lnTo>
                  <a:pt x="14287" y="0"/>
                </a:lnTo>
                <a:lnTo>
                  <a:pt x="21431" y="0"/>
                </a:lnTo>
                <a:lnTo>
                  <a:pt x="21431" y="0"/>
                </a:lnTo>
                <a:lnTo>
                  <a:pt x="21431" y="0"/>
                </a:lnTo>
                <a:lnTo>
                  <a:pt x="21431" y="0"/>
                </a:lnTo>
                <a:lnTo>
                  <a:pt x="21431" y="7144"/>
                </a:lnTo>
                <a:lnTo>
                  <a:pt x="21431" y="14288"/>
                </a:lnTo>
                <a:lnTo>
                  <a:pt x="21431" y="21432"/>
                </a:lnTo>
                <a:lnTo>
                  <a:pt x="21431" y="28575"/>
                </a:lnTo>
                <a:lnTo>
                  <a:pt x="21431" y="28575"/>
                </a:lnTo>
                <a:lnTo>
                  <a:pt x="21431" y="2857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3014663" y="4679157"/>
            <a:ext cx="57151" cy="85726"/>
          </a:xfrm>
          <a:custGeom>
            <a:avLst/>
            <a:gdLst/>
            <a:ahLst/>
            <a:cxnLst/>
            <a:rect l="0" t="0" r="0" b="0"/>
            <a:pathLst>
              <a:path w="57151" h="85726">
                <a:moveTo>
                  <a:pt x="14287" y="78581"/>
                </a:moveTo>
                <a:lnTo>
                  <a:pt x="14287" y="78581"/>
                </a:lnTo>
                <a:lnTo>
                  <a:pt x="21431" y="78581"/>
                </a:lnTo>
                <a:lnTo>
                  <a:pt x="21431" y="78581"/>
                </a:lnTo>
                <a:lnTo>
                  <a:pt x="21431" y="78581"/>
                </a:lnTo>
                <a:lnTo>
                  <a:pt x="28575" y="78581"/>
                </a:lnTo>
                <a:lnTo>
                  <a:pt x="35719" y="85725"/>
                </a:lnTo>
                <a:lnTo>
                  <a:pt x="42862" y="85725"/>
                </a:lnTo>
                <a:lnTo>
                  <a:pt x="50006" y="85725"/>
                </a:lnTo>
                <a:lnTo>
                  <a:pt x="50006" y="85725"/>
                </a:lnTo>
                <a:lnTo>
                  <a:pt x="57150" y="85725"/>
                </a:lnTo>
                <a:lnTo>
                  <a:pt x="57150" y="85725"/>
                </a:lnTo>
                <a:lnTo>
                  <a:pt x="50006" y="85725"/>
                </a:lnTo>
                <a:lnTo>
                  <a:pt x="50006" y="85725"/>
                </a:lnTo>
                <a:lnTo>
                  <a:pt x="42862" y="78581"/>
                </a:lnTo>
                <a:lnTo>
                  <a:pt x="35719" y="71437"/>
                </a:lnTo>
                <a:lnTo>
                  <a:pt x="28575" y="64293"/>
                </a:lnTo>
                <a:lnTo>
                  <a:pt x="14287" y="57150"/>
                </a:lnTo>
                <a:lnTo>
                  <a:pt x="7144" y="50006"/>
                </a:lnTo>
                <a:lnTo>
                  <a:pt x="0" y="42862"/>
                </a:lnTo>
                <a:lnTo>
                  <a:pt x="0" y="42862"/>
                </a:lnTo>
                <a:lnTo>
                  <a:pt x="7144" y="35718"/>
                </a:lnTo>
                <a:lnTo>
                  <a:pt x="7144" y="35718"/>
                </a:lnTo>
                <a:lnTo>
                  <a:pt x="7144" y="35718"/>
                </a:lnTo>
                <a:lnTo>
                  <a:pt x="14287" y="35718"/>
                </a:lnTo>
                <a:lnTo>
                  <a:pt x="21431" y="35718"/>
                </a:lnTo>
                <a:lnTo>
                  <a:pt x="28575" y="42862"/>
                </a:lnTo>
                <a:lnTo>
                  <a:pt x="28575" y="42862"/>
                </a:lnTo>
                <a:lnTo>
                  <a:pt x="35719" y="50006"/>
                </a:lnTo>
                <a:lnTo>
                  <a:pt x="35719" y="57150"/>
                </a:lnTo>
                <a:lnTo>
                  <a:pt x="35719" y="57150"/>
                </a:lnTo>
                <a:lnTo>
                  <a:pt x="35719" y="64293"/>
                </a:lnTo>
                <a:lnTo>
                  <a:pt x="35719" y="64293"/>
                </a:lnTo>
                <a:lnTo>
                  <a:pt x="35719" y="71437"/>
                </a:lnTo>
                <a:lnTo>
                  <a:pt x="35719" y="64293"/>
                </a:lnTo>
                <a:lnTo>
                  <a:pt x="28575" y="64293"/>
                </a:lnTo>
                <a:lnTo>
                  <a:pt x="21431" y="50006"/>
                </a:lnTo>
                <a:lnTo>
                  <a:pt x="21431" y="42862"/>
                </a:lnTo>
                <a:lnTo>
                  <a:pt x="21431" y="28575"/>
                </a:lnTo>
                <a:lnTo>
                  <a:pt x="21431" y="21431"/>
                </a:lnTo>
                <a:lnTo>
                  <a:pt x="21431" y="14287"/>
                </a:lnTo>
                <a:lnTo>
                  <a:pt x="21431" y="7143"/>
                </a:lnTo>
                <a:lnTo>
                  <a:pt x="21431" y="0"/>
                </a:lnTo>
                <a:lnTo>
                  <a:pt x="28575" y="0"/>
                </a:lnTo>
                <a:lnTo>
                  <a:pt x="28575" y="0"/>
                </a:lnTo>
                <a:lnTo>
                  <a:pt x="35719" y="0"/>
                </a:lnTo>
                <a:lnTo>
                  <a:pt x="35719" y="7143"/>
                </a:lnTo>
                <a:lnTo>
                  <a:pt x="42862" y="21431"/>
                </a:lnTo>
                <a:lnTo>
                  <a:pt x="42862" y="35718"/>
                </a:lnTo>
                <a:lnTo>
                  <a:pt x="50006" y="42862"/>
                </a:lnTo>
                <a:lnTo>
                  <a:pt x="50006" y="4286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3143250" y="5193506"/>
            <a:ext cx="35720" cy="64295"/>
          </a:xfrm>
          <a:custGeom>
            <a:avLst/>
            <a:gdLst/>
            <a:ahLst/>
            <a:cxnLst/>
            <a:rect l="0" t="0" r="0" b="0"/>
            <a:pathLst>
              <a:path w="35720" h="64295">
                <a:moveTo>
                  <a:pt x="7144" y="64294"/>
                </a:moveTo>
                <a:lnTo>
                  <a:pt x="7144" y="64294"/>
                </a:lnTo>
                <a:lnTo>
                  <a:pt x="7144" y="64294"/>
                </a:lnTo>
                <a:lnTo>
                  <a:pt x="7144" y="64294"/>
                </a:lnTo>
                <a:lnTo>
                  <a:pt x="7144" y="64294"/>
                </a:lnTo>
                <a:lnTo>
                  <a:pt x="7144" y="57150"/>
                </a:lnTo>
                <a:lnTo>
                  <a:pt x="7144" y="57150"/>
                </a:lnTo>
                <a:lnTo>
                  <a:pt x="14288" y="57150"/>
                </a:lnTo>
                <a:lnTo>
                  <a:pt x="14288" y="50007"/>
                </a:lnTo>
                <a:lnTo>
                  <a:pt x="14288" y="50007"/>
                </a:lnTo>
                <a:lnTo>
                  <a:pt x="21432" y="50007"/>
                </a:lnTo>
                <a:lnTo>
                  <a:pt x="21432" y="50007"/>
                </a:lnTo>
                <a:lnTo>
                  <a:pt x="21432" y="50007"/>
                </a:lnTo>
                <a:lnTo>
                  <a:pt x="21432" y="50007"/>
                </a:lnTo>
                <a:lnTo>
                  <a:pt x="14288" y="50007"/>
                </a:lnTo>
                <a:lnTo>
                  <a:pt x="14288" y="50007"/>
                </a:lnTo>
                <a:lnTo>
                  <a:pt x="7144" y="50007"/>
                </a:lnTo>
                <a:lnTo>
                  <a:pt x="7144" y="42863"/>
                </a:lnTo>
                <a:lnTo>
                  <a:pt x="7144" y="35719"/>
                </a:lnTo>
                <a:lnTo>
                  <a:pt x="0" y="28575"/>
                </a:lnTo>
                <a:lnTo>
                  <a:pt x="0" y="21432"/>
                </a:lnTo>
                <a:lnTo>
                  <a:pt x="0" y="14288"/>
                </a:lnTo>
                <a:lnTo>
                  <a:pt x="0" y="14288"/>
                </a:lnTo>
                <a:lnTo>
                  <a:pt x="0" y="7144"/>
                </a:lnTo>
                <a:lnTo>
                  <a:pt x="7144" y="7144"/>
                </a:lnTo>
                <a:lnTo>
                  <a:pt x="7144" y="0"/>
                </a:lnTo>
                <a:lnTo>
                  <a:pt x="14288" y="0"/>
                </a:lnTo>
                <a:lnTo>
                  <a:pt x="21432" y="0"/>
                </a:lnTo>
                <a:lnTo>
                  <a:pt x="28575" y="7144"/>
                </a:lnTo>
                <a:lnTo>
                  <a:pt x="28575" y="7144"/>
                </a:lnTo>
                <a:lnTo>
                  <a:pt x="28575" y="7144"/>
                </a:lnTo>
                <a:lnTo>
                  <a:pt x="35719" y="14288"/>
                </a:lnTo>
                <a:lnTo>
                  <a:pt x="35719" y="14288"/>
                </a:lnTo>
                <a:lnTo>
                  <a:pt x="35719" y="14288"/>
                </a:lnTo>
                <a:lnTo>
                  <a:pt x="35719" y="1428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3214688" y="5564981"/>
            <a:ext cx="64295" cy="78583"/>
          </a:xfrm>
          <a:custGeom>
            <a:avLst/>
            <a:gdLst/>
            <a:ahLst/>
            <a:cxnLst/>
            <a:rect l="0" t="0" r="0" b="0"/>
            <a:pathLst>
              <a:path w="64295" h="78583">
                <a:moveTo>
                  <a:pt x="21431" y="57150"/>
                </a:moveTo>
                <a:lnTo>
                  <a:pt x="21431" y="57150"/>
                </a:lnTo>
                <a:lnTo>
                  <a:pt x="21431" y="57150"/>
                </a:lnTo>
                <a:lnTo>
                  <a:pt x="21431" y="57150"/>
                </a:lnTo>
                <a:lnTo>
                  <a:pt x="28575" y="57150"/>
                </a:lnTo>
                <a:lnTo>
                  <a:pt x="28575" y="57150"/>
                </a:lnTo>
                <a:lnTo>
                  <a:pt x="35719" y="57150"/>
                </a:lnTo>
                <a:lnTo>
                  <a:pt x="42862" y="64294"/>
                </a:lnTo>
                <a:lnTo>
                  <a:pt x="50006" y="64294"/>
                </a:lnTo>
                <a:lnTo>
                  <a:pt x="57150" y="64294"/>
                </a:lnTo>
                <a:lnTo>
                  <a:pt x="57150" y="71438"/>
                </a:lnTo>
                <a:lnTo>
                  <a:pt x="64294" y="71438"/>
                </a:lnTo>
                <a:lnTo>
                  <a:pt x="64294" y="71438"/>
                </a:lnTo>
                <a:lnTo>
                  <a:pt x="64294" y="78582"/>
                </a:lnTo>
                <a:lnTo>
                  <a:pt x="64294" y="78582"/>
                </a:lnTo>
                <a:lnTo>
                  <a:pt x="64294" y="71438"/>
                </a:lnTo>
                <a:lnTo>
                  <a:pt x="57150" y="71438"/>
                </a:lnTo>
                <a:lnTo>
                  <a:pt x="50006" y="64294"/>
                </a:lnTo>
                <a:lnTo>
                  <a:pt x="42862" y="50007"/>
                </a:lnTo>
                <a:lnTo>
                  <a:pt x="28575" y="42863"/>
                </a:lnTo>
                <a:lnTo>
                  <a:pt x="21431" y="28575"/>
                </a:lnTo>
                <a:lnTo>
                  <a:pt x="14287" y="21432"/>
                </a:lnTo>
                <a:lnTo>
                  <a:pt x="7144" y="14288"/>
                </a:lnTo>
                <a:lnTo>
                  <a:pt x="0" y="7144"/>
                </a:lnTo>
                <a:lnTo>
                  <a:pt x="0" y="7144"/>
                </a:lnTo>
                <a:lnTo>
                  <a:pt x="0" y="7144"/>
                </a:lnTo>
                <a:lnTo>
                  <a:pt x="0" y="0"/>
                </a:lnTo>
                <a:lnTo>
                  <a:pt x="0" y="0"/>
                </a:lnTo>
                <a:lnTo>
                  <a:pt x="7144" y="7144"/>
                </a:lnTo>
                <a:lnTo>
                  <a:pt x="7144" y="7144"/>
                </a:lnTo>
                <a:lnTo>
                  <a:pt x="14287" y="14288"/>
                </a:lnTo>
                <a:lnTo>
                  <a:pt x="14287" y="21432"/>
                </a:lnTo>
                <a:lnTo>
                  <a:pt x="14287" y="21432"/>
                </a:lnTo>
                <a:lnTo>
                  <a:pt x="14287" y="2143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4936332" y="4100513"/>
            <a:ext cx="64295" cy="107157"/>
          </a:xfrm>
          <a:custGeom>
            <a:avLst/>
            <a:gdLst/>
            <a:ahLst/>
            <a:cxnLst/>
            <a:rect l="0" t="0" r="0" b="0"/>
            <a:pathLst>
              <a:path w="64295" h="107157">
                <a:moveTo>
                  <a:pt x="7144" y="28575"/>
                </a:moveTo>
                <a:lnTo>
                  <a:pt x="7144" y="28575"/>
                </a:lnTo>
                <a:lnTo>
                  <a:pt x="7144" y="35718"/>
                </a:lnTo>
                <a:lnTo>
                  <a:pt x="7144" y="42862"/>
                </a:lnTo>
                <a:lnTo>
                  <a:pt x="7144" y="50006"/>
                </a:lnTo>
                <a:lnTo>
                  <a:pt x="7144" y="64294"/>
                </a:lnTo>
                <a:lnTo>
                  <a:pt x="14288" y="78581"/>
                </a:lnTo>
                <a:lnTo>
                  <a:pt x="14288" y="85725"/>
                </a:lnTo>
                <a:lnTo>
                  <a:pt x="21431" y="100012"/>
                </a:lnTo>
                <a:lnTo>
                  <a:pt x="28575" y="100012"/>
                </a:lnTo>
                <a:lnTo>
                  <a:pt x="35719" y="107156"/>
                </a:lnTo>
                <a:lnTo>
                  <a:pt x="42863" y="107156"/>
                </a:lnTo>
                <a:lnTo>
                  <a:pt x="50006" y="107156"/>
                </a:lnTo>
                <a:lnTo>
                  <a:pt x="57150" y="100012"/>
                </a:lnTo>
                <a:lnTo>
                  <a:pt x="57150" y="100012"/>
                </a:lnTo>
                <a:lnTo>
                  <a:pt x="64294" y="92869"/>
                </a:lnTo>
                <a:lnTo>
                  <a:pt x="64294" y="85725"/>
                </a:lnTo>
                <a:lnTo>
                  <a:pt x="64294" y="78581"/>
                </a:lnTo>
                <a:lnTo>
                  <a:pt x="64294" y="64294"/>
                </a:lnTo>
                <a:lnTo>
                  <a:pt x="64294" y="50006"/>
                </a:lnTo>
                <a:lnTo>
                  <a:pt x="57150" y="42862"/>
                </a:lnTo>
                <a:lnTo>
                  <a:pt x="57150" y="28575"/>
                </a:lnTo>
                <a:lnTo>
                  <a:pt x="50006" y="21431"/>
                </a:lnTo>
                <a:lnTo>
                  <a:pt x="42863" y="14287"/>
                </a:lnTo>
                <a:lnTo>
                  <a:pt x="35719" y="7143"/>
                </a:lnTo>
                <a:lnTo>
                  <a:pt x="28575" y="0"/>
                </a:lnTo>
                <a:lnTo>
                  <a:pt x="21431" y="0"/>
                </a:lnTo>
                <a:lnTo>
                  <a:pt x="14288" y="0"/>
                </a:lnTo>
                <a:lnTo>
                  <a:pt x="14288" y="7143"/>
                </a:lnTo>
                <a:lnTo>
                  <a:pt x="7144" y="14287"/>
                </a:lnTo>
                <a:lnTo>
                  <a:pt x="7144" y="28575"/>
                </a:lnTo>
                <a:lnTo>
                  <a:pt x="0" y="42862"/>
                </a:lnTo>
                <a:lnTo>
                  <a:pt x="0" y="50006"/>
                </a:lnTo>
                <a:lnTo>
                  <a:pt x="7144" y="57150"/>
                </a:lnTo>
                <a:lnTo>
                  <a:pt x="7144" y="64294"/>
                </a:lnTo>
                <a:lnTo>
                  <a:pt x="14288" y="71437"/>
                </a:lnTo>
                <a:lnTo>
                  <a:pt x="14288" y="71437"/>
                </a:lnTo>
                <a:lnTo>
                  <a:pt x="21431" y="71437"/>
                </a:lnTo>
                <a:lnTo>
                  <a:pt x="28575" y="71437"/>
                </a:lnTo>
                <a:lnTo>
                  <a:pt x="28575" y="64294"/>
                </a:lnTo>
                <a:lnTo>
                  <a:pt x="35719" y="64294"/>
                </a:lnTo>
                <a:lnTo>
                  <a:pt x="35719" y="57150"/>
                </a:lnTo>
                <a:lnTo>
                  <a:pt x="35719" y="57150"/>
                </a:lnTo>
                <a:lnTo>
                  <a:pt x="35719" y="5715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4986338" y="4471988"/>
            <a:ext cx="85726" cy="107157"/>
          </a:xfrm>
          <a:custGeom>
            <a:avLst/>
            <a:gdLst/>
            <a:ahLst/>
            <a:cxnLst/>
            <a:rect l="0" t="0" r="0" b="0"/>
            <a:pathLst>
              <a:path w="85726" h="107157">
                <a:moveTo>
                  <a:pt x="0" y="92869"/>
                </a:moveTo>
                <a:lnTo>
                  <a:pt x="0" y="92869"/>
                </a:lnTo>
                <a:lnTo>
                  <a:pt x="7144" y="100012"/>
                </a:lnTo>
                <a:lnTo>
                  <a:pt x="7144" y="100012"/>
                </a:lnTo>
                <a:lnTo>
                  <a:pt x="14288" y="100012"/>
                </a:lnTo>
                <a:lnTo>
                  <a:pt x="14288" y="107156"/>
                </a:lnTo>
                <a:lnTo>
                  <a:pt x="28575" y="107156"/>
                </a:lnTo>
                <a:lnTo>
                  <a:pt x="35719" y="107156"/>
                </a:lnTo>
                <a:lnTo>
                  <a:pt x="50007" y="107156"/>
                </a:lnTo>
                <a:lnTo>
                  <a:pt x="57150" y="107156"/>
                </a:lnTo>
                <a:lnTo>
                  <a:pt x="64294" y="107156"/>
                </a:lnTo>
                <a:lnTo>
                  <a:pt x="71438" y="100012"/>
                </a:lnTo>
                <a:lnTo>
                  <a:pt x="78582" y="92869"/>
                </a:lnTo>
                <a:lnTo>
                  <a:pt x="85725" y="85725"/>
                </a:lnTo>
                <a:lnTo>
                  <a:pt x="85725" y="78581"/>
                </a:lnTo>
                <a:lnTo>
                  <a:pt x="85725" y="64294"/>
                </a:lnTo>
                <a:lnTo>
                  <a:pt x="85725" y="50006"/>
                </a:lnTo>
                <a:lnTo>
                  <a:pt x="85725" y="42862"/>
                </a:lnTo>
                <a:lnTo>
                  <a:pt x="85725" y="28575"/>
                </a:lnTo>
                <a:lnTo>
                  <a:pt x="78582" y="21431"/>
                </a:lnTo>
                <a:lnTo>
                  <a:pt x="71438" y="14287"/>
                </a:lnTo>
                <a:lnTo>
                  <a:pt x="64294" y="7144"/>
                </a:lnTo>
                <a:lnTo>
                  <a:pt x="50007" y="0"/>
                </a:lnTo>
                <a:lnTo>
                  <a:pt x="42863" y="0"/>
                </a:lnTo>
                <a:lnTo>
                  <a:pt x="28575" y="0"/>
                </a:lnTo>
                <a:lnTo>
                  <a:pt x="28575" y="7144"/>
                </a:lnTo>
                <a:lnTo>
                  <a:pt x="21432" y="14287"/>
                </a:lnTo>
                <a:lnTo>
                  <a:pt x="21432" y="21431"/>
                </a:lnTo>
                <a:lnTo>
                  <a:pt x="28575" y="28575"/>
                </a:lnTo>
                <a:lnTo>
                  <a:pt x="28575" y="42862"/>
                </a:lnTo>
                <a:lnTo>
                  <a:pt x="35719" y="42862"/>
                </a:lnTo>
                <a:lnTo>
                  <a:pt x="42863" y="50006"/>
                </a:lnTo>
                <a:lnTo>
                  <a:pt x="50007" y="57150"/>
                </a:lnTo>
                <a:lnTo>
                  <a:pt x="50007" y="57150"/>
                </a:lnTo>
                <a:lnTo>
                  <a:pt x="57150" y="57150"/>
                </a:lnTo>
                <a:lnTo>
                  <a:pt x="64294" y="57150"/>
                </a:lnTo>
                <a:lnTo>
                  <a:pt x="64294" y="50006"/>
                </a:lnTo>
                <a:lnTo>
                  <a:pt x="64294" y="42862"/>
                </a:lnTo>
                <a:lnTo>
                  <a:pt x="71438" y="35719"/>
                </a:lnTo>
                <a:lnTo>
                  <a:pt x="71438" y="28575"/>
                </a:lnTo>
                <a:lnTo>
                  <a:pt x="71438" y="21431"/>
                </a:lnTo>
                <a:lnTo>
                  <a:pt x="71438" y="14287"/>
                </a:lnTo>
                <a:lnTo>
                  <a:pt x="71438" y="7144"/>
                </a:lnTo>
                <a:lnTo>
                  <a:pt x="71438" y="7144"/>
                </a:lnTo>
                <a:lnTo>
                  <a:pt x="71438" y="714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4993482" y="4907756"/>
            <a:ext cx="78582" cy="64295"/>
          </a:xfrm>
          <a:custGeom>
            <a:avLst/>
            <a:gdLst/>
            <a:ahLst/>
            <a:cxnLst/>
            <a:rect l="0" t="0" r="0" b="0"/>
            <a:pathLst>
              <a:path w="78582" h="64295">
                <a:moveTo>
                  <a:pt x="0" y="42863"/>
                </a:moveTo>
                <a:lnTo>
                  <a:pt x="0" y="42863"/>
                </a:lnTo>
                <a:lnTo>
                  <a:pt x="0" y="42863"/>
                </a:lnTo>
                <a:lnTo>
                  <a:pt x="0" y="42863"/>
                </a:lnTo>
                <a:lnTo>
                  <a:pt x="7144" y="50007"/>
                </a:lnTo>
                <a:lnTo>
                  <a:pt x="7144" y="57150"/>
                </a:lnTo>
                <a:lnTo>
                  <a:pt x="21431" y="57150"/>
                </a:lnTo>
                <a:lnTo>
                  <a:pt x="28575" y="64294"/>
                </a:lnTo>
                <a:lnTo>
                  <a:pt x="42863" y="64294"/>
                </a:lnTo>
                <a:lnTo>
                  <a:pt x="50006" y="64294"/>
                </a:lnTo>
                <a:lnTo>
                  <a:pt x="57150" y="57150"/>
                </a:lnTo>
                <a:lnTo>
                  <a:pt x="71438" y="50007"/>
                </a:lnTo>
                <a:lnTo>
                  <a:pt x="78581" y="42863"/>
                </a:lnTo>
                <a:lnTo>
                  <a:pt x="78581" y="35719"/>
                </a:lnTo>
                <a:lnTo>
                  <a:pt x="78581" y="28575"/>
                </a:lnTo>
                <a:lnTo>
                  <a:pt x="78581" y="21432"/>
                </a:lnTo>
                <a:lnTo>
                  <a:pt x="78581" y="7144"/>
                </a:lnTo>
                <a:lnTo>
                  <a:pt x="71438" y="0"/>
                </a:lnTo>
                <a:lnTo>
                  <a:pt x="64294" y="0"/>
                </a:lnTo>
                <a:lnTo>
                  <a:pt x="57150" y="0"/>
                </a:lnTo>
                <a:lnTo>
                  <a:pt x="42863" y="0"/>
                </a:lnTo>
                <a:lnTo>
                  <a:pt x="35719" y="0"/>
                </a:lnTo>
                <a:lnTo>
                  <a:pt x="21431" y="7144"/>
                </a:lnTo>
                <a:lnTo>
                  <a:pt x="14288" y="7144"/>
                </a:lnTo>
                <a:lnTo>
                  <a:pt x="7144" y="14288"/>
                </a:lnTo>
                <a:lnTo>
                  <a:pt x="7144" y="21432"/>
                </a:lnTo>
                <a:lnTo>
                  <a:pt x="7144" y="28575"/>
                </a:lnTo>
                <a:lnTo>
                  <a:pt x="7144" y="35719"/>
                </a:lnTo>
                <a:lnTo>
                  <a:pt x="14288" y="42863"/>
                </a:lnTo>
                <a:lnTo>
                  <a:pt x="21431" y="50007"/>
                </a:lnTo>
                <a:lnTo>
                  <a:pt x="28575" y="50007"/>
                </a:lnTo>
                <a:lnTo>
                  <a:pt x="35719" y="50007"/>
                </a:lnTo>
                <a:lnTo>
                  <a:pt x="42863" y="42863"/>
                </a:lnTo>
                <a:lnTo>
                  <a:pt x="50006" y="35719"/>
                </a:lnTo>
                <a:lnTo>
                  <a:pt x="50006" y="28575"/>
                </a:lnTo>
                <a:lnTo>
                  <a:pt x="57150" y="21432"/>
                </a:lnTo>
                <a:lnTo>
                  <a:pt x="57150" y="14288"/>
                </a:lnTo>
                <a:lnTo>
                  <a:pt x="57150" y="7144"/>
                </a:lnTo>
                <a:lnTo>
                  <a:pt x="57150" y="714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4986338" y="5400675"/>
            <a:ext cx="71439" cy="114301"/>
          </a:xfrm>
          <a:custGeom>
            <a:avLst/>
            <a:gdLst/>
            <a:ahLst/>
            <a:cxnLst/>
            <a:rect l="0" t="0" r="0" b="0"/>
            <a:pathLst>
              <a:path w="71439" h="114301">
                <a:moveTo>
                  <a:pt x="28575" y="114300"/>
                </a:moveTo>
                <a:lnTo>
                  <a:pt x="21432" y="114300"/>
                </a:lnTo>
                <a:lnTo>
                  <a:pt x="21432" y="114300"/>
                </a:lnTo>
                <a:lnTo>
                  <a:pt x="21432" y="114300"/>
                </a:lnTo>
                <a:lnTo>
                  <a:pt x="21432" y="107156"/>
                </a:lnTo>
                <a:lnTo>
                  <a:pt x="21432" y="107156"/>
                </a:lnTo>
                <a:lnTo>
                  <a:pt x="28575" y="100013"/>
                </a:lnTo>
                <a:lnTo>
                  <a:pt x="35719" y="92869"/>
                </a:lnTo>
                <a:lnTo>
                  <a:pt x="42863" y="85725"/>
                </a:lnTo>
                <a:lnTo>
                  <a:pt x="50007" y="71438"/>
                </a:lnTo>
                <a:lnTo>
                  <a:pt x="57150" y="64294"/>
                </a:lnTo>
                <a:lnTo>
                  <a:pt x="64294" y="50006"/>
                </a:lnTo>
                <a:lnTo>
                  <a:pt x="71438" y="42863"/>
                </a:lnTo>
                <a:lnTo>
                  <a:pt x="71438" y="35719"/>
                </a:lnTo>
                <a:lnTo>
                  <a:pt x="71438" y="28575"/>
                </a:lnTo>
                <a:lnTo>
                  <a:pt x="71438" y="21431"/>
                </a:lnTo>
                <a:lnTo>
                  <a:pt x="64294" y="14288"/>
                </a:lnTo>
                <a:lnTo>
                  <a:pt x="57150" y="14288"/>
                </a:lnTo>
                <a:lnTo>
                  <a:pt x="50007" y="7144"/>
                </a:lnTo>
                <a:lnTo>
                  <a:pt x="42863" y="7144"/>
                </a:lnTo>
                <a:lnTo>
                  <a:pt x="28575" y="7144"/>
                </a:lnTo>
                <a:lnTo>
                  <a:pt x="21432" y="14288"/>
                </a:lnTo>
                <a:lnTo>
                  <a:pt x="14288" y="14288"/>
                </a:lnTo>
                <a:lnTo>
                  <a:pt x="7144" y="14288"/>
                </a:lnTo>
                <a:lnTo>
                  <a:pt x="0" y="21431"/>
                </a:lnTo>
                <a:lnTo>
                  <a:pt x="0" y="21431"/>
                </a:lnTo>
                <a:lnTo>
                  <a:pt x="7144" y="21431"/>
                </a:lnTo>
                <a:lnTo>
                  <a:pt x="14288" y="28575"/>
                </a:lnTo>
                <a:lnTo>
                  <a:pt x="21432" y="28575"/>
                </a:lnTo>
                <a:lnTo>
                  <a:pt x="28575" y="28575"/>
                </a:lnTo>
                <a:lnTo>
                  <a:pt x="42863" y="21431"/>
                </a:lnTo>
                <a:lnTo>
                  <a:pt x="50007" y="14288"/>
                </a:lnTo>
                <a:lnTo>
                  <a:pt x="57150" y="7144"/>
                </a:lnTo>
                <a:lnTo>
                  <a:pt x="64294" y="0"/>
                </a:lnTo>
                <a:lnTo>
                  <a:pt x="64294"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7222332" y="4200525"/>
            <a:ext cx="71439" cy="92870"/>
          </a:xfrm>
          <a:custGeom>
            <a:avLst/>
            <a:gdLst/>
            <a:ahLst/>
            <a:cxnLst/>
            <a:rect l="0" t="0" r="0" b="0"/>
            <a:pathLst>
              <a:path w="71439" h="92870">
                <a:moveTo>
                  <a:pt x="14288" y="0"/>
                </a:moveTo>
                <a:lnTo>
                  <a:pt x="14288" y="0"/>
                </a:lnTo>
                <a:lnTo>
                  <a:pt x="14288" y="7144"/>
                </a:lnTo>
                <a:lnTo>
                  <a:pt x="14288" y="7144"/>
                </a:lnTo>
                <a:lnTo>
                  <a:pt x="7144" y="14288"/>
                </a:lnTo>
                <a:lnTo>
                  <a:pt x="7144" y="14288"/>
                </a:lnTo>
                <a:lnTo>
                  <a:pt x="7144" y="28575"/>
                </a:lnTo>
                <a:lnTo>
                  <a:pt x="7144" y="35719"/>
                </a:lnTo>
                <a:lnTo>
                  <a:pt x="7144" y="50007"/>
                </a:lnTo>
                <a:lnTo>
                  <a:pt x="7144" y="64294"/>
                </a:lnTo>
                <a:lnTo>
                  <a:pt x="7144" y="71438"/>
                </a:lnTo>
                <a:lnTo>
                  <a:pt x="0" y="78582"/>
                </a:lnTo>
                <a:lnTo>
                  <a:pt x="7144" y="85725"/>
                </a:lnTo>
                <a:lnTo>
                  <a:pt x="7144" y="92869"/>
                </a:lnTo>
                <a:lnTo>
                  <a:pt x="14288" y="92869"/>
                </a:lnTo>
                <a:lnTo>
                  <a:pt x="21431" y="92869"/>
                </a:lnTo>
                <a:lnTo>
                  <a:pt x="28575" y="85725"/>
                </a:lnTo>
                <a:lnTo>
                  <a:pt x="28575" y="85725"/>
                </a:lnTo>
                <a:lnTo>
                  <a:pt x="35719" y="78582"/>
                </a:lnTo>
                <a:lnTo>
                  <a:pt x="42863" y="64294"/>
                </a:lnTo>
                <a:lnTo>
                  <a:pt x="50006" y="57150"/>
                </a:lnTo>
                <a:lnTo>
                  <a:pt x="57150" y="50007"/>
                </a:lnTo>
                <a:lnTo>
                  <a:pt x="64294" y="35719"/>
                </a:lnTo>
                <a:lnTo>
                  <a:pt x="64294" y="28575"/>
                </a:lnTo>
                <a:lnTo>
                  <a:pt x="71438" y="14288"/>
                </a:lnTo>
                <a:lnTo>
                  <a:pt x="71438" y="7144"/>
                </a:lnTo>
                <a:lnTo>
                  <a:pt x="71438" y="7144"/>
                </a:lnTo>
                <a:lnTo>
                  <a:pt x="71438" y="0"/>
                </a:lnTo>
                <a:lnTo>
                  <a:pt x="64294" y="0"/>
                </a:lnTo>
                <a:lnTo>
                  <a:pt x="64294" y="0"/>
                </a:lnTo>
                <a:lnTo>
                  <a:pt x="64294" y="0"/>
                </a:lnTo>
                <a:lnTo>
                  <a:pt x="64294" y="7144"/>
                </a:lnTo>
                <a:lnTo>
                  <a:pt x="57150" y="7144"/>
                </a:lnTo>
                <a:lnTo>
                  <a:pt x="50006" y="14288"/>
                </a:lnTo>
                <a:lnTo>
                  <a:pt x="50006" y="21432"/>
                </a:lnTo>
                <a:lnTo>
                  <a:pt x="50006" y="21432"/>
                </a:lnTo>
                <a:lnTo>
                  <a:pt x="50006" y="21432"/>
                </a:lnTo>
                <a:lnTo>
                  <a:pt x="50006" y="21432"/>
                </a:lnTo>
                <a:lnTo>
                  <a:pt x="50006" y="14288"/>
                </a:lnTo>
                <a:lnTo>
                  <a:pt x="50006" y="14288"/>
                </a:lnTo>
                <a:lnTo>
                  <a:pt x="57150" y="7144"/>
                </a:lnTo>
                <a:lnTo>
                  <a:pt x="64294" y="0"/>
                </a:lnTo>
                <a:lnTo>
                  <a:pt x="71438" y="0"/>
                </a:lnTo>
                <a:lnTo>
                  <a:pt x="71438" y="0"/>
                </a:lnTo>
                <a:lnTo>
                  <a:pt x="71438"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7386638" y="4672013"/>
            <a:ext cx="35720" cy="57151"/>
          </a:xfrm>
          <a:custGeom>
            <a:avLst/>
            <a:gdLst/>
            <a:ahLst/>
            <a:cxnLst/>
            <a:rect l="0" t="0" r="0" b="0"/>
            <a:pathLst>
              <a:path w="35720" h="57151">
                <a:moveTo>
                  <a:pt x="14288" y="0"/>
                </a:moveTo>
                <a:lnTo>
                  <a:pt x="14288" y="0"/>
                </a:lnTo>
                <a:lnTo>
                  <a:pt x="14288" y="0"/>
                </a:lnTo>
                <a:lnTo>
                  <a:pt x="14288" y="0"/>
                </a:lnTo>
                <a:lnTo>
                  <a:pt x="14288" y="0"/>
                </a:lnTo>
                <a:lnTo>
                  <a:pt x="14288" y="0"/>
                </a:lnTo>
                <a:lnTo>
                  <a:pt x="14288" y="0"/>
                </a:lnTo>
                <a:lnTo>
                  <a:pt x="21432" y="7144"/>
                </a:lnTo>
                <a:lnTo>
                  <a:pt x="21432" y="7144"/>
                </a:lnTo>
                <a:lnTo>
                  <a:pt x="21432" y="7144"/>
                </a:lnTo>
                <a:lnTo>
                  <a:pt x="21432" y="7144"/>
                </a:lnTo>
                <a:lnTo>
                  <a:pt x="21432" y="7144"/>
                </a:lnTo>
                <a:lnTo>
                  <a:pt x="21432" y="7144"/>
                </a:lnTo>
                <a:lnTo>
                  <a:pt x="21432" y="7144"/>
                </a:lnTo>
                <a:lnTo>
                  <a:pt x="21432" y="7144"/>
                </a:lnTo>
                <a:lnTo>
                  <a:pt x="21432" y="7144"/>
                </a:lnTo>
                <a:lnTo>
                  <a:pt x="21432" y="7144"/>
                </a:lnTo>
                <a:lnTo>
                  <a:pt x="21432" y="7144"/>
                </a:lnTo>
                <a:lnTo>
                  <a:pt x="21432" y="7144"/>
                </a:lnTo>
                <a:lnTo>
                  <a:pt x="14288" y="7144"/>
                </a:lnTo>
                <a:lnTo>
                  <a:pt x="7144" y="14287"/>
                </a:lnTo>
                <a:lnTo>
                  <a:pt x="7144" y="14287"/>
                </a:lnTo>
                <a:lnTo>
                  <a:pt x="7144" y="21431"/>
                </a:lnTo>
                <a:lnTo>
                  <a:pt x="7144" y="21431"/>
                </a:lnTo>
                <a:lnTo>
                  <a:pt x="0" y="28575"/>
                </a:lnTo>
                <a:lnTo>
                  <a:pt x="0" y="35719"/>
                </a:lnTo>
                <a:lnTo>
                  <a:pt x="0" y="35719"/>
                </a:lnTo>
                <a:lnTo>
                  <a:pt x="7144" y="35719"/>
                </a:lnTo>
                <a:lnTo>
                  <a:pt x="7144" y="42862"/>
                </a:lnTo>
                <a:lnTo>
                  <a:pt x="7144" y="42862"/>
                </a:lnTo>
                <a:lnTo>
                  <a:pt x="7144" y="42862"/>
                </a:lnTo>
                <a:lnTo>
                  <a:pt x="7144" y="35719"/>
                </a:lnTo>
                <a:lnTo>
                  <a:pt x="14288" y="35719"/>
                </a:lnTo>
                <a:lnTo>
                  <a:pt x="14288" y="28575"/>
                </a:lnTo>
                <a:lnTo>
                  <a:pt x="21432" y="28575"/>
                </a:lnTo>
                <a:lnTo>
                  <a:pt x="28575" y="21431"/>
                </a:lnTo>
                <a:lnTo>
                  <a:pt x="28575" y="14287"/>
                </a:lnTo>
                <a:lnTo>
                  <a:pt x="35719" y="7144"/>
                </a:lnTo>
                <a:lnTo>
                  <a:pt x="28575" y="7144"/>
                </a:lnTo>
                <a:lnTo>
                  <a:pt x="28575" y="7144"/>
                </a:lnTo>
                <a:lnTo>
                  <a:pt x="35719" y="0"/>
                </a:lnTo>
                <a:lnTo>
                  <a:pt x="35719" y="0"/>
                </a:lnTo>
                <a:lnTo>
                  <a:pt x="35719" y="0"/>
                </a:lnTo>
                <a:lnTo>
                  <a:pt x="28575" y="7144"/>
                </a:lnTo>
                <a:lnTo>
                  <a:pt x="28575" y="7144"/>
                </a:lnTo>
                <a:lnTo>
                  <a:pt x="28575" y="14287"/>
                </a:lnTo>
                <a:lnTo>
                  <a:pt x="21432" y="21431"/>
                </a:lnTo>
                <a:lnTo>
                  <a:pt x="21432" y="35719"/>
                </a:lnTo>
                <a:lnTo>
                  <a:pt x="14288" y="42862"/>
                </a:lnTo>
                <a:lnTo>
                  <a:pt x="14288" y="50006"/>
                </a:lnTo>
                <a:lnTo>
                  <a:pt x="14288" y="50006"/>
                </a:lnTo>
                <a:lnTo>
                  <a:pt x="14288" y="50006"/>
                </a:lnTo>
                <a:lnTo>
                  <a:pt x="14288" y="57150"/>
                </a:lnTo>
                <a:lnTo>
                  <a:pt x="14288" y="50006"/>
                </a:lnTo>
                <a:lnTo>
                  <a:pt x="14288" y="50006"/>
                </a:lnTo>
                <a:lnTo>
                  <a:pt x="14288" y="50006"/>
                </a:lnTo>
                <a:lnTo>
                  <a:pt x="14288" y="42862"/>
                </a:lnTo>
                <a:lnTo>
                  <a:pt x="21432" y="42862"/>
                </a:lnTo>
                <a:lnTo>
                  <a:pt x="21432" y="35719"/>
                </a:lnTo>
                <a:lnTo>
                  <a:pt x="21432" y="28575"/>
                </a:lnTo>
                <a:lnTo>
                  <a:pt x="28575" y="28575"/>
                </a:lnTo>
                <a:lnTo>
                  <a:pt x="28575" y="2857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7422357" y="5057775"/>
            <a:ext cx="28576" cy="85726"/>
          </a:xfrm>
          <a:custGeom>
            <a:avLst/>
            <a:gdLst/>
            <a:ahLst/>
            <a:cxnLst/>
            <a:rect l="0" t="0" r="0" b="0"/>
            <a:pathLst>
              <a:path w="28576" h="85726">
                <a:moveTo>
                  <a:pt x="28575" y="85725"/>
                </a:moveTo>
                <a:lnTo>
                  <a:pt x="21431" y="85725"/>
                </a:lnTo>
                <a:lnTo>
                  <a:pt x="21431" y="85725"/>
                </a:lnTo>
                <a:lnTo>
                  <a:pt x="21431" y="85725"/>
                </a:lnTo>
                <a:lnTo>
                  <a:pt x="21431" y="85725"/>
                </a:lnTo>
                <a:lnTo>
                  <a:pt x="21431" y="85725"/>
                </a:lnTo>
                <a:lnTo>
                  <a:pt x="21431" y="85725"/>
                </a:lnTo>
                <a:lnTo>
                  <a:pt x="21431" y="85725"/>
                </a:lnTo>
                <a:lnTo>
                  <a:pt x="21431" y="85725"/>
                </a:lnTo>
                <a:lnTo>
                  <a:pt x="21431" y="85725"/>
                </a:lnTo>
                <a:lnTo>
                  <a:pt x="21431" y="85725"/>
                </a:lnTo>
                <a:lnTo>
                  <a:pt x="21431" y="85725"/>
                </a:lnTo>
                <a:lnTo>
                  <a:pt x="21431" y="85725"/>
                </a:lnTo>
                <a:lnTo>
                  <a:pt x="21431" y="85725"/>
                </a:lnTo>
                <a:lnTo>
                  <a:pt x="21431" y="85725"/>
                </a:lnTo>
                <a:lnTo>
                  <a:pt x="21431" y="85725"/>
                </a:lnTo>
                <a:lnTo>
                  <a:pt x="21431" y="85725"/>
                </a:lnTo>
                <a:lnTo>
                  <a:pt x="21431" y="78581"/>
                </a:lnTo>
                <a:lnTo>
                  <a:pt x="21431" y="64294"/>
                </a:lnTo>
                <a:lnTo>
                  <a:pt x="21431" y="57150"/>
                </a:lnTo>
                <a:lnTo>
                  <a:pt x="21431" y="42863"/>
                </a:lnTo>
                <a:lnTo>
                  <a:pt x="21431" y="35719"/>
                </a:lnTo>
                <a:lnTo>
                  <a:pt x="21431" y="28575"/>
                </a:lnTo>
                <a:lnTo>
                  <a:pt x="21431" y="21431"/>
                </a:lnTo>
                <a:lnTo>
                  <a:pt x="21431" y="14288"/>
                </a:lnTo>
                <a:lnTo>
                  <a:pt x="21431" y="14288"/>
                </a:lnTo>
                <a:lnTo>
                  <a:pt x="21431" y="14288"/>
                </a:lnTo>
                <a:lnTo>
                  <a:pt x="21431" y="21431"/>
                </a:lnTo>
                <a:lnTo>
                  <a:pt x="14288" y="28575"/>
                </a:lnTo>
                <a:lnTo>
                  <a:pt x="14288" y="35719"/>
                </a:lnTo>
                <a:lnTo>
                  <a:pt x="14288" y="50006"/>
                </a:lnTo>
                <a:lnTo>
                  <a:pt x="7144" y="57150"/>
                </a:lnTo>
                <a:lnTo>
                  <a:pt x="7144" y="64294"/>
                </a:lnTo>
                <a:lnTo>
                  <a:pt x="0" y="64294"/>
                </a:lnTo>
                <a:lnTo>
                  <a:pt x="0" y="64294"/>
                </a:lnTo>
                <a:lnTo>
                  <a:pt x="0" y="71438"/>
                </a:lnTo>
                <a:lnTo>
                  <a:pt x="0" y="64294"/>
                </a:lnTo>
                <a:lnTo>
                  <a:pt x="0" y="64294"/>
                </a:lnTo>
                <a:lnTo>
                  <a:pt x="0" y="64294"/>
                </a:lnTo>
                <a:lnTo>
                  <a:pt x="0" y="64294"/>
                </a:lnTo>
                <a:lnTo>
                  <a:pt x="0" y="64294"/>
                </a:lnTo>
                <a:lnTo>
                  <a:pt x="0" y="64294"/>
                </a:lnTo>
                <a:lnTo>
                  <a:pt x="0" y="57150"/>
                </a:lnTo>
                <a:lnTo>
                  <a:pt x="0" y="50006"/>
                </a:lnTo>
                <a:lnTo>
                  <a:pt x="0" y="42863"/>
                </a:lnTo>
                <a:lnTo>
                  <a:pt x="7144" y="28575"/>
                </a:lnTo>
                <a:lnTo>
                  <a:pt x="7144" y="21431"/>
                </a:lnTo>
                <a:lnTo>
                  <a:pt x="7144" y="14288"/>
                </a:lnTo>
                <a:lnTo>
                  <a:pt x="7144" y="7144"/>
                </a:lnTo>
                <a:lnTo>
                  <a:pt x="7144" y="0"/>
                </a:lnTo>
                <a:lnTo>
                  <a:pt x="7144" y="0"/>
                </a:lnTo>
                <a:lnTo>
                  <a:pt x="7144" y="0"/>
                </a:lnTo>
                <a:lnTo>
                  <a:pt x="7144" y="0"/>
                </a:lnTo>
                <a:lnTo>
                  <a:pt x="7144" y="0"/>
                </a:lnTo>
                <a:lnTo>
                  <a:pt x="7144" y="0"/>
                </a:lnTo>
                <a:lnTo>
                  <a:pt x="7144" y="7144"/>
                </a:lnTo>
                <a:lnTo>
                  <a:pt x="7144" y="7144"/>
                </a:lnTo>
                <a:lnTo>
                  <a:pt x="7144" y="7144"/>
                </a:lnTo>
                <a:lnTo>
                  <a:pt x="7144" y="7144"/>
                </a:lnTo>
                <a:lnTo>
                  <a:pt x="7144" y="14288"/>
                </a:lnTo>
                <a:lnTo>
                  <a:pt x="7144" y="14288"/>
                </a:lnTo>
                <a:lnTo>
                  <a:pt x="7144" y="14288"/>
                </a:lnTo>
                <a:lnTo>
                  <a:pt x="7144" y="14288"/>
                </a:lnTo>
                <a:lnTo>
                  <a:pt x="7144" y="21431"/>
                </a:lnTo>
                <a:lnTo>
                  <a:pt x="7144" y="21431"/>
                </a:lnTo>
                <a:lnTo>
                  <a:pt x="7144" y="2143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1400175" y="4557713"/>
            <a:ext cx="192882" cy="128588"/>
          </a:xfrm>
          <a:custGeom>
            <a:avLst/>
            <a:gdLst/>
            <a:ahLst/>
            <a:cxnLst/>
            <a:rect l="0" t="0" r="0" b="0"/>
            <a:pathLst>
              <a:path w="192882" h="128588">
                <a:moveTo>
                  <a:pt x="0" y="0"/>
                </a:moveTo>
                <a:lnTo>
                  <a:pt x="0" y="0"/>
                </a:lnTo>
                <a:lnTo>
                  <a:pt x="0" y="7144"/>
                </a:lnTo>
                <a:lnTo>
                  <a:pt x="0" y="7144"/>
                </a:lnTo>
                <a:lnTo>
                  <a:pt x="14288" y="14287"/>
                </a:lnTo>
                <a:lnTo>
                  <a:pt x="21431" y="28575"/>
                </a:lnTo>
                <a:lnTo>
                  <a:pt x="28575" y="35719"/>
                </a:lnTo>
                <a:lnTo>
                  <a:pt x="42863" y="57150"/>
                </a:lnTo>
                <a:lnTo>
                  <a:pt x="64294" y="71437"/>
                </a:lnTo>
                <a:lnTo>
                  <a:pt x="78581" y="78581"/>
                </a:lnTo>
                <a:lnTo>
                  <a:pt x="100013" y="92869"/>
                </a:lnTo>
                <a:lnTo>
                  <a:pt x="114300" y="100012"/>
                </a:lnTo>
                <a:lnTo>
                  <a:pt x="135731" y="107156"/>
                </a:lnTo>
                <a:lnTo>
                  <a:pt x="142875" y="114300"/>
                </a:lnTo>
                <a:lnTo>
                  <a:pt x="164306" y="114300"/>
                </a:lnTo>
                <a:lnTo>
                  <a:pt x="171450" y="121444"/>
                </a:lnTo>
                <a:lnTo>
                  <a:pt x="185738" y="121444"/>
                </a:lnTo>
                <a:lnTo>
                  <a:pt x="192881" y="128587"/>
                </a:lnTo>
                <a:lnTo>
                  <a:pt x="192881" y="12858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1621631" y="4500563"/>
            <a:ext cx="21433" cy="364332"/>
          </a:xfrm>
          <a:custGeom>
            <a:avLst/>
            <a:gdLst/>
            <a:ahLst/>
            <a:cxnLst/>
            <a:rect l="0" t="0" r="0" b="0"/>
            <a:pathLst>
              <a:path w="21433" h="364332">
                <a:moveTo>
                  <a:pt x="21432" y="0"/>
                </a:moveTo>
                <a:lnTo>
                  <a:pt x="21432" y="0"/>
                </a:lnTo>
                <a:lnTo>
                  <a:pt x="21432" y="0"/>
                </a:lnTo>
                <a:lnTo>
                  <a:pt x="21432" y="7144"/>
                </a:lnTo>
                <a:lnTo>
                  <a:pt x="21432" y="14287"/>
                </a:lnTo>
                <a:lnTo>
                  <a:pt x="21432" y="28575"/>
                </a:lnTo>
                <a:lnTo>
                  <a:pt x="21432" y="57150"/>
                </a:lnTo>
                <a:lnTo>
                  <a:pt x="21432" y="85725"/>
                </a:lnTo>
                <a:lnTo>
                  <a:pt x="21432" y="114300"/>
                </a:lnTo>
                <a:lnTo>
                  <a:pt x="21432" y="150019"/>
                </a:lnTo>
                <a:lnTo>
                  <a:pt x="21432" y="178594"/>
                </a:lnTo>
                <a:lnTo>
                  <a:pt x="21432" y="214312"/>
                </a:lnTo>
                <a:lnTo>
                  <a:pt x="14288" y="235744"/>
                </a:lnTo>
                <a:lnTo>
                  <a:pt x="14288" y="257175"/>
                </a:lnTo>
                <a:lnTo>
                  <a:pt x="14288" y="285750"/>
                </a:lnTo>
                <a:lnTo>
                  <a:pt x="14288" y="307181"/>
                </a:lnTo>
                <a:lnTo>
                  <a:pt x="7144" y="321469"/>
                </a:lnTo>
                <a:lnTo>
                  <a:pt x="7144" y="342900"/>
                </a:lnTo>
                <a:lnTo>
                  <a:pt x="0" y="357187"/>
                </a:lnTo>
                <a:lnTo>
                  <a:pt x="0" y="364331"/>
                </a:lnTo>
                <a:lnTo>
                  <a:pt x="0" y="36433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1714500" y="4564857"/>
            <a:ext cx="257176" cy="192882"/>
          </a:xfrm>
          <a:custGeom>
            <a:avLst/>
            <a:gdLst/>
            <a:ahLst/>
            <a:cxnLst/>
            <a:rect l="0" t="0" r="0" b="0"/>
            <a:pathLst>
              <a:path w="257176" h="192882">
                <a:moveTo>
                  <a:pt x="0" y="21431"/>
                </a:moveTo>
                <a:lnTo>
                  <a:pt x="0" y="28575"/>
                </a:lnTo>
                <a:lnTo>
                  <a:pt x="0" y="42862"/>
                </a:lnTo>
                <a:lnTo>
                  <a:pt x="7144" y="50006"/>
                </a:lnTo>
                <a:lnTo>
                  <a:pt x="14288" y="71437"/>
                </a:lnTo>
                <a:lnTo>
                  <a:pt x="21431" y="92868"/>
                </a:lnTo>
                <a:lnTo>
                  <a:pt x="28575" y="114300"/>
                </a:lnTo>
                <a:lnTo>
                  <a:pt x="28575" y="135731"/>
                </a:lnTo>
                <a:lnTo>
                  <a:pt x="35719" y="157162"/>
                </a:lnTo>
                <a:lnTo>
                  <a:pt x="35719" y="171450"/>
                </a:lnTo>
                <a:lnTo>
                  <a:pt x="42863" y="185737"/>
                </a:lnTo>
                <a:lnTo>
                  <a:pt x="42863" y="185737"/>
                </a:lnTo>
                <a:lnTo>
                  <a:pt x="42863" y="192881"/>
                </a:lnTo>
                <a:lnTo>
                  <a:pt x="42863" y="192881"/>
                </a:lnTo>
                <a:lnTo>
                  <a:pt x="42863" y="192881"/>
                </a:lnTo>
                <a:lnTo>
                  <a:pt x="42863" y="185737"/>
                </a:lnTo>
                <a:lnTo>
                  <a:pt x="35719" y="178593"/>
                </a:lnTo>
                <a:lnTo>
                  <a:pt x="35719" y="164306"/>
                </a:lnTo>
                <a:lnTo>
                  <a:pt x="35719" y="142875"/>
                </a:lnTo>
                <a:lnTo>
                  <a:pt x="28575" y="107156"/>
                </a:lnTo>
                <a:lnTo>
                  <a:pt x="35719" y="78581"/>
                </a:lnTo>
                <a:lnTo>
                  <a:pt x="35719" y="50006"/>
                </a:lnTo>
                <a:lnTo>
                  <a:pt x="35719" y="28575"/>
                </a:lnTo>
                <a:lnTo>
                  <a:pt x="50006" y="14287"/>
                </a:lnTo>
                <a:lnTo>
                  <a:pt x="57150" y="0"/>
                </a:lnTo>
                <a:lnTo>
                  <a:pt x="64294" y="0"/>
                </a:lnTo>
                <a:lnTo>
                  <a:pt x="71438" y="0"/>
                </a:lnTo>
                <a:lnTo>
                  <a:pt x="78581" y="0"/>
                </a:lnTo>
                <a:lnTo>
                  <a:pt x="92869" y="14287"/>
                </a:lnTo>
                <a:lnTo>
                  <a:pt x="100013" y="21431"/>
                </a:lnTo>
                <a:lnTo>
                  <a:pt x="107156" y="35718"/>
                </a:lnTo>
                <a:lnTo>
                  <a:pt x="114300" y="50006"/>
                </a:lnTo>
                <a:lnTo>
                  <a:pt x="121444" y="71437"/>
                </a:lnTo>
                <a:lnTo>
                  <a:pt x="121444" y="78581"/>
                </a:lnTo>
                <a:lnTo>
                  <a:pt x="128588" y="92868"/>
                </a:lnTo>
                <a:lnTo>
                  <a:pt x="135731" y="100012"/>
                </a:lnTo>
                <a:lnTo>
                  <a:pt x="135731" y="107156"/>
                </a:lnTo>
                <a:lnTo>
                  <a:pt x="135731" y="107156"/>
                </a:lnTo>
                <a:lnTo>
                  <a:pt x="142875" y="114300"/>
                </a:lnTo>
                <a:lnTo>
                  <a:pt x="142875" y="107156"/>
                </a:lnTo>
                <a:lnTo>
                  <a:pt x="142875" y="100012"/>
                </a:lnTo>
                <a:lnTo>
                  <a:pt x="142875" y="85725"/>
                </a:lnTo>
                <a:lnTo>
                  <a:pt x="142875" y="64293"/>
                </a:lnTo>
                <a:lnTo>
                  <a:pt x="150019" y="35718"/>
                </a:lnTo>
                <a:lnTo>
                  <a:pt x="157163" y="21431"/>
                </a:lnTo>
                <a:lnTo>
                  <a:pt x="164306" y="7143"/>
                </a:lnTo>
                <a:lnTo>
                  <a:pt x="171450" y="0"/>
                </a:lnTo>
                <a:lnTo>
                  <a:pt x="178594" y="0"/>
                </a:lnTo>
                <a:lnTo>
                  <a:pt x="185738" y="0"/>
                </a:lnTo>
                <a:lnTo>
                  <a:pt x="200025" y="7143"/>
                </a:lnTo>
                <a:lnTo>
                  <a:pt x="214313" y="21431"/>
                </a:lnTo>
                <a:lnTo>
                  <a:pt x="221456" y="28575"/>
                </a:lnTo>
                <a:lnTo>
                  <a:pt x="228600" y="42862"/>
                </a:lnTo>
                <a:lnTo>
                  <a:pt x="242888" y="57150"/>
                </a:lnTo>
                <a:lnTo>
                  <a:pt x="250031" y="71437"/>
                </a:lnTo>
                <a:lnTo>
                  <a:pt x="250031" y="78581"/>
                </a:lnTo>
                <a:lnTo>
                  <a:pt x="257175" y="92868"/>
                </a:lnTo>
                <a:lnTo>
                  <a:pt x="257175" y="100012"/>
                </a:lnTo>
                <a:lnTo>
                  <a:pt x="257175" y="100012"/>
                </a:lnTo>
                <a:lnTo>
                  <a:pt x="257175" y="10001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2000250" y="4421982"/>
            <a:ext cx="85726" cy="264319"/>
          </a:xfrm>
          <a:custGeom>
            <a:avLst/>
            <a:gdLst/>
            <a:ahLst/>
            <a:cxnLst/>
            <a:rect l="0" t="0" r="0" b="0"/>
            <a:pathLst>
              <a:path w="85726" h="264319">
                <a:moveTo>
                  <a:pt x="28575" y="0"/>
                </a:moveTo>
                <a:lnTo>
                  <a:pt x="28575" y="0"/>
                </a:lnTo>
                <a:lnTo>
                  <a:pt x="28575" y="0"/>
                </a:lnTo>
                <a:lnTo>
                  <a:pt x="28575" y="7143"/>
                </a:lnTo>
                <a:lnTo>
                  <a:pt x="21431" y="21431"/>
                </a:lnTo>
                <a:lnTo>
                  <a:pt x="14288" y="35718"/>
                </a:lnTo>
                <a:lnTo>
                  <a:pt x="7144" y="64293"/>
                </a:lnTo>
                <a:lnTo>
                  <a:pt x="7144" y="100012"/>
                </a:lnTo>
                <a:lnTo>
                  <a:pt x="0" y="128587"/>
                </a:lnTo>
                <a:lnTo>
                  <a:pt x="0" y="164306"/>
                </a:lnTo>
                <a:lnTo>
                  <a:pt x="0" y="192881"/>
                </a:lnTo>
                <a:lnTo>
                  <a:pt x="0" y="221456"/>
                </a:lnTo>
                <a:lnTo>
                  <a:pt x="7144" y="235743"/>
                </a:lnTo>
                <a:lnTo>
                  <a:pt x="14288" y="250031"/>
                </a:lnTo>
                <a:lnTo>
                  <a:pt x="21431" y="257175"/>
                </a:lnTo>
                <a:lnTo>
                  <a:pt x="35719" y="264318"/>
                </a:lnTo>
                <a:lnTo>
                  <a:pt x="50006" y="264318"/>
                </a:lnTo>
                <a:lnTo>
                  <a:pt x="64294" y="257175"/>
                </a:lnTo>
                <a:lnTo>
                  <a:pt x="71438" y="250031"/>
                </a:lnTo>
                <a:lnTo>
                  <a:pt x="85725" y="242887"/>
                </a:lnTo>
                <a:lnTo>
                  <a:pt x="85725" y="235743"/>
                </a:lnTo>
                <a:lnTo>
                  <a:pt x="85725" y="23574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2114550" y="4386263"/>
            <a:ext cx="221457" cy="214313"/>
          </a:xfrm>
          <a:custGeom>
            <a:avLst/>
            <a:gdLst/>
            <a:ahLst/>
            <a:cxnLst/>
            <a:rect l="0" t="0" r="0" b="0"/>
            <a:pathLst>
              <a:path w="221457" h="214313">
                <a:moveTo>
                  <a:pt x="28575" y="0"/>
                </a:moveTo>
                <a:lnTo>
                  <a:pt x="28575" y="0"/>
                </a:lnTo>
                <a:lnTo>
                  <a:pt x="28575" y="0"/>
                </a:lnTo>
                <a:lnTo>
                  <a:pt x="28575" y="0"/>
                </a:lnTo>
                <a:lnTo>
                  <a:pt x="28575" y="7144"/>
                </a:lnTo>
                <a:lnTo>
                  <a:pt x="21431" y="14287"/>
                </a:lnTo>
                <a:lnTo>
                  <a:pt x="21431" y="28575"/>
                </a:lnTo>
                <a:lnTo>
                  <a:pt x="14288" y="50006"/>
                </a:lnTo>
                <a:lnTo>
                  <a:pt x="14288" y="64294"/>
                </a:lnTo>
                <a:lnTo>
                  <a:pt x="7144" y="92869"/>
                </a:lnTo>
                <a:lnTo>
                  <a:pt x="0" y="114300"/>
                </a:lnTo>
                <a:lnTo>
                  <a:pt x="0" y="142875"/>
                </a:lnTo>
                <a:lnTo>
                  <a:pt x="0" y="164306"/>
                </a:lnTo>
                <a:lnTo>
                  <a:pt x="0" y="185737"/>
                </a:lnTo>
                <a:lnTo>
                  <a:pt x="0" y="200025"/>
                </a:lnTo>
                <a:lnTo>
                  <a:pt x="7144" y="207169"/>
                </a:lnTo>
                <a:lnTo>
                  <a:pt x="14288" y="214312"/>
                </a:lnTo>
                <a:lnTo>
                  <a:pt x="21431" y="214312"/>
                </a:lnTo>
                <a:lnTo>
                  <a:pt x="21431" y="214312"/>
                </a:lnTo>
                <a:lnTo>
                  <a:pt x="28575" y="214312"/>
                </a:lnTo>
                <a:lnTo>
                  <a:pt x="28575" y="207169"/>
                </a:lnTo>
                <a:lnTo>
                  <a:pt x="35719" y="192881"/>
                </a:lnTo>
                <a:lnTo>
                  <a:pt x="42863" y="178594"/>
                </a:lnTo>
                <a:lnTo>
                  <a:pt x="42863" y="150019"/>
                </a:lnTo>
                <a:lnTo>
                  <a:pt x="50006" y="128587"/>
                </a:lnTo>
                <a:lnTo>
                  <a:pt x="57150" y="92869"/>
                </a:lnTo>
                <a:lnTo>
                  <a:pt x="57150" y="64294"/>
                </a:lnTo>
                <a:lnTo>
                  <a:pt x="64294" y="35719"/>
                </a:lnTo>
                <a:lnTo>
                  <a:pt x="64294" y="14287"/>
                </a:lnTo>
                <a:lnTo>
                  <a:pt x="64294" y="0"/>
                </a:lnTo>
                <a:lnTo>
                  <a:pt x="64294" y="0"/>
                </a:lnTo>
                <a:lnTo>
                  <a:pt x="64294" y="0"/>
                </a:lnTo>
                <a:lnTo>
                  <a:pt x="71438" y="0"/>
                </a:lnTo>
                <a:lnTo>
                  <a:pt x="71438" y="7144"/>
                </a:lnTo>
                <a:lnTo>
                  <a:pt x="85725" y="21431"/>
                </a:lnTo>
                <a:lnTo>
                  <a:pt x="92869" y="35719"/>
                </a:lnTo>
                <a:lnTo>
                  <a:pt x="100013" y="57150"/>
                </a:lnTo>
                <a:lnTo>
                  <a:pt x="114300" y="71437"/>
                </a:lnTo>
                <a:lnTo>
                  <a:pt x="128588" y="92869"/>
                </a:lnTo>
                <a:lnTo>
                  <a:pt x="142875" y="107156"/>
                </a:lnTo>
                <a:lnTo>
                  <a:pt x="164306" y="114300"/>
                </a:lnTo>
                <a:lnTo>
                  <a:pt x="171450" y="128587"/>
                </a:lnTo>
                <a:lnTo>
                  <a:pt x="185738" y="135731"/>
                </a:lnTo>
                <a:lnTo>
                  <a:pt x="192881" y="135731"/>
                </a:lnTo>
                <a:lnTo>
                  <a:pt x="207169" y="142875"/>
                </a:lnTo>
                <a:lnTo>
                  <a:pt x="207169" y="150019"/>
                </a:lnTo>
                <a:lnTo>
                  <a:pt x="214313" y="150019"/>
                </a:lnTo>
                <a:lnTo>
                  <a:pt x="221456" y="150019"/>
                </a:lnTo>
                <a:lnTo>
                  <a:pt x="221456" y="150019"/>
                </a:lnTo>
                <a:lnTo>
                  <a:pt x="221456" y="15001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1907381" y="5064919"/>
            <a:ext cx="21433" cy="321470"/>
          </a:xfrm>
          <a:custGeom>
            <a:avLst/>
            <a:gdLst/>
            <a:ahLst/>
            <a:cxnLst/>
            <a:rect l="0" t="0" r="0" b="0"/>
            <a:pathLst>
              <a:path w="21433" h="321470">
                <a:moveTo>
                  <a:pt x="0" y="0"/>
                </a:moveTo>
                <a:lnTo>
                  <a:pt x="0" y="0"/>
                </a:lnTo>
                <a:lnTo>
                  <a:pt x="0" y="0"/>
                </a:lnTo>
                <a:lnTo>
                  <a:pt x="0" y="7144"/>
                </a:lnTo>
                <a:lnTo>
                  <a:pt x="0" y="14287"/>
                </a:lnTo>
                <a:lnTo>
                  <a:pt x="7144" y="35719"/>
                </a:lnTo>
                <a:lnTo>
                  <a:pt x="7144" y="57150"/>
                </a:lnTo>
                <a:lnTo>
                  <a:pt x="7144" y="78581"/>
                </a:lnTo>
                <a:lnTo>
                  <a:pt x="7144" y="107156"/>
                </a:lnTo>
                <a:lnTo>
                  <a:pt x="7144" y="135731"/>
                </a:lnTo>
                <a:lnTo>
                  <a:pt x="7144" y="164306"/>
                </a:lnTo>
                <a:lnTo>
                  <a:pt x="14288" y="192881"/>
                </a:lnTo>
                <a:lnTo>
                  <a:pt x="14288" y="221456"/>
                </a:lnTo>
                <a:lnTo>
                  <a:pt x="14288" y="242887"/>
                </a:lnTo>
                <a:lnTo>
                  <a:pt x="21432" y="264319"/>
                </a:lnTo>
                <a:lnTo>
                  <a:pt x="21432" y="278606"/>
                </a:lnTo>
                <a:lnTo>
                  <a:pt x="21432" y="292894"/>
                </a:lnTo>
                <a:lnTo>
                  <a:pt x="21432" y="307181"/>
                </a:lnTo>
                <a:lnTo>
                  <a:pt x="21432" y="314325"/>
                </a:lnTo>
                <a:lnTo>
                  <a:pt x="21432" y="321469"/>
                </a:lnTo>
                <a:lnTo>
                  <a:pt x="21432" y="321469"/>
                </a:lnTo>
                <a:lnTo>
                  <a:pt x="21432" y="32146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2021681" y="4993481"/>
            <a:ext cx="107158" cy="192883"/>
          </a:xfrm>
          <a:custGeom>
            <a:avLst/>
            <a:gdLst/>
            <a:ahLst/>
            <a:cxnLst/>
            <a:rect l="0" t="0" r="0" b="0"/>
            <a:pathLst>
              <a:path w="107158" h="192883">
                <a:moveTo>
                  <a:pt x="0" y="50007"/>
                </a:moveTo>
                <a:lnTo>
                  <a:pt x="0" y="50007"/>
                </a:lnTo>
                <a:lnTo>
                  <a:pt x="0" y="50007"/>
                </a:lnTo>
                <a:lnTo>
                  <a:pt x="0" y="57150"/>
                </a:lnTo>
                <a:lnTo>
                  <a:pt x="0" y="64294"/>
                </a:lnTo>
                <a:lnTo>
                  <a:pt x="0" y="71438"/>
                </a:lnTo>
                <a:lnTo>
                  <a:pt x="0" y="85725"/>
                </a:lnTo>
                <a:lnTo>
                  <a:pt x="7144" y="100013"/>
                </a:lnTo>
                <a:lnTo>
                  <a:pt x="7144" y="114300"/>
                </a:lnTo>
                <a:lnTo>
                  <a:pt x="14288" y="135732"/>
                </a:lnTo>
                <a:lnTo>
                  <a:pt x="14288" y="150019"/>
                </a:lnTo>
                <a:lnTo>
                  <a:pt x="21432" y="164307"/>
                </a:lnTo>
                <a:lnTo>
                  <a:pt x="28575" y="171450"/>
                </a:lnTo>
                <a:lnTo>
                  <a:pt x="35719" y="178594"/>
                </a:lnTo>
                <a:lnTo>
                  <a:pt x="42863" y="185738"/>
                </a:lnTo>
                <a:lnTo>
                  <a:pt x="50007" y="192882"/>
                </a:lnTo>
                <a:lnTo>
                  <a:pt x="57150" y="192882"/>
                </a:lnTo>
                <a:lnTo>
                  <a:pt x="57150" y="192882"/>
                </a:lnTo>
                <a:lnTo>
                  <a:pt x="64294" y="192882"/>
                </a:lnTo>
                <a:lnTo>
                  <a:pt x="71438" y="185738"/>
                </a:lnTo>
                <a:lnTo>
                  <a:pt x="78582" y="178594"/>
                </a:lnTo>
                <a:lnTo>
                  <a:pt x="92869" y="171450"/>
                </a:lnTo>
                <a:lnTo>
                  <a:pt x="100013" y="164307"/>
                </a:lnTo>
                <a:lnTo>
                  <a:pt x="100013" y="150019"/>
                </a:lnTo>
                <a:lnTo>
                  <a:pt x="107157" y="135732"/>
                </a:lnTo>
                <a:lnTo>
                  <a:pt x="107157" y="114300"/>
                </a:lnTo>
                <a:lnTo>
                  <a:pt x="107157" y="100013"/>
                </a:lnTo>
                <a:lnTo>
                  <a:pt x="107157" y="78582"/>
                </a:lnTo>
                <a:lnTo>
                  <a:pt x="100013" y="57150"/>
                </a:lnTo>
                <a:lnTo>
                  <a:pt x="100013" y="42863"/>
                </a:lnTo>
                <a:lnTo>
                  <a:pt x="92869" y="21432"/>
                </a:lnTo>
                <a:lnTo>
                  <a:pt x="85725" y="14288"/>
                </a:lnTo>
                <a:lnTo>
                  <a:pt x="71438" y="0"/>
                </a:lnTo>
                <a:lnTo>
                  <a:pt x="64294" y="0"/>
                </a:lnTo>
                <a:lnTo>
                  <a:pt x="50007" y="0"/>
                </a:lnTo>
                <a:lnTo>
                  <a:pt x="42863" y="7144"/>
                </a:lnTo>
                <a:lnTo>
                  <a:pt x="28575" y="21432"/>
                </a:lnTo>
                <a:lnTo>
                  <a:pt x="21432" y="35719"/>
                </a:lnTo>
                <a:lnTo>
                  <a:pt x="14288" y="50007"/>
                </a:lnTo>
                <a:lnTo>
                  <a:pt x="7144" y="64294"/>
                </a:lnTo>
                <a:lnTo>
                  <a:pt x="0" y="71438"/>
                </a:lnTo>
                <a:lnTo>
                  <a:pt x="0" y="71438"/>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2078831" y="5072063"/>
            <a:ext cx="128589" cy="292894"/>
          </a:xfrm>
          <a:custGeom>
            <a:avLst/>
            <a:gdLst/>
            <a:ahLst/>
            <a:cxnLst/>
            <a:rect l="0" t="0" r="0" b="0"/>
            <a:pathLst>
              <a:path w="128589" h="292894">
                <a:moveTo>
                  <a:pt x="14288" y="64293"/>
                </a:moveTo>
                <a:lnTo>
                  <a:pt x="14288" y="78581"/>
                </a:lnTo>
                <a:lnTo>
                  <a:pt x="14288" y="92868"/>
                </a:lnTo>
                <a:lnTo>
                  <a:pt x="14288" y="100012"/>
                </a:lnTo>
                <a:lnTo>
                  <a:pt x="7144" y="121443"/>
                </a:lnTo>
                <a:lnTo>
                  <a:pt x="14288" y="142875"/>
                </a:lnTo>
                <a:lnTo>
                  <a:pt x="14288" y="171450"/>
                </a:lnTo>
                <a:lnTo>
                  <a:pt x="21432" y="200025"/>
                </a:lnTo>
                <a:lnTo>
                  <a:pt x="28575" y="228600"/>
                </a:lnTo>
                <a:lnTo>
                  <a:pt x="42863" y="250031"/>
                </a:lnTo>
                <a:lnTo>
                  <a:pt x="57150" y="271462"/>
                </a:lnTo>
                <a:lnTo>
                  <a:pt x="64294" y="285750"/>
                </a:lnTo>
                <a:lnTo>
                  <a:pt x="71438" y="292893"/>
                </a:lnTo>
                <a:lnTo>
                  <a:pt x="85725" y="292893"/>
                </a:lnTo>
                <a:lnTo>
                  <a:pt x="85725" y="292893"/>
                </a:lnTo>
                <a:lnTo>
                  <a:pt x="100013" y="278606"/>
                </a:lnTo>
                <a:lnTo>
                  <a:pt x="107157" y="271462"/>
                </a:lnTo>
                <a:lnTo>
                  <a:pt x="114300" y="250031"/>
                </a:lnTo>
                <a:lnTo>
                  <a:pt x="121444" y="228600"/>
                </a:lnTo>
                <a:lnTo>
                  <a:pt x="128588" y="207168"/>
                </a:lnTo>
                <a:lnTo>
                  <a:pt x="128588" y="185737"/>
                </a:lnTo>
                <a:lnTo>
                  <a:pt x="128588" y="157162"/>
                </a:lnTo>
                <a:lnTo>
                  <a:pt x="128588" y="128587"/>
                </a:lnTo>
                <a:lnTo>
                  <a:pt x="121444" y="92868"/>
                </a:lnTo>
                <a:lnTo>
                  <a:pt x="107157" y="64293"/>
                </a:lnTo>
                <a:lnTo>
                  <a:pt x="92869" y="28575"/>
                </a:lnTo>
                <a:lnTo>
                  <a:pt x="78582" y="14287"/>
                </a:lnTo>
                <a:lnTo>
                  <a:pt x="64294" y="0"/>
                </a:lnTo>
                <a:lnTo>
                  <a:pt x="50007" y="0"/>
                </a:lnTo>
                <a:lnTo>
                  <a:pt x="35719" y="0"/>
                </a:lnTo>
                <a:lnTo>
                  <a:pt x="28575" y="7143"/>
                </a:lnTo>
                <a:lnTo>
                  <a:pt x="14288" y="21431"/>
                </a:lnTo>
                <a:lnTo>
                  <a:pt x="7144" y="35718"/>
                </a:lnTo>
                <a:lnTo>
                  <a:pt x="0" y="57150"/>
                </a:lnTo>
                <a:lnTo>
                  <a:pt x="0" y="57150"/>
                </a:lnTo>
                <a:lnTo>
                  <a:pt x="0" y="5715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2193131" y="4879181"/>
            <a:ext cx="71439" cy="142876"/>
          </a:xfrm>
          <a:custGeom>
            <a:avLst/>
            <a:gdLst/>
            <a:ahLst/>
            <a:cxnLst/>
            <a:rect l="0" t="0" r="0" b="0"/>
            <a:pathLst>
              <a:path w="71439" h="142876">
                <a:moveTo>
                  <a:pt x="0" y="0"/>
                </a:moveTo>
                <a:lnTo>
                  <a:pt x="0" y="7144"/>
                </a:lnTo>
                <a:lnTo>
                  <a:pt x="0" y="14288"/>
                </a:lnTo>
                <a:lnTo>
                  <a:pt x="0" y="14288"/>
                </a:lnTo>
                <a:lnTo>
                  <a:pt x="7144" y="28575"/>
                </a:lnTo>
                <a:lnTo>
                  <a:pt x="21432" y="50007"/>
                </a:lnTo>
                <a:lnTo>
                  <a:pt x="28575" y="71438"/>
                </a:lnTo>
                <a:lnTo>
                  <a:pt x="35719" y="100013"/>
                </a:lnTo>
                <a:lnTo>
                  <a:pt x="50007" y="114300"/>
                </a:lnTo>
                <a:lnTo>
                  <a:pt x="57150" y="135732"/>
                </a:lnTo>
                <a:lnTo>
                  <a:pt x="64294" y="142875"/>
                </a:lnTo>
                <a:lnTo>
                  <a:pt x="71438" y="142875"/>
                </a:lnTo>
                <a:lnTo>
                  <a:pt x="71438" y="14287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221706" y="4807744"/>
            <a:ext cx="242889" cy="207170"/>
          </a:xfrm>
          <a:custGeom>
            <a:avLst/>
            <a:gdLst/>
            <a:ahLst/>
            <a:cxnLst/>
            <a:rect l="0" t="0" r="0" b="0"/>
            <a:pathLst>
              <a:path w="242889" h="207170">
                <a:moveTo>
                  <a:pt x="0" y="207169"/>
                </a:moveTo>
                <a:lnTo>
                  <a:pt x="0" y="207169"/>
                </a:lnTo>
                <a:lnTo>
                  <a:pt x="0" y="200025"/>
                </a:lnTo>
                <a:lnTo>
                  <a:pt x="0" y="200025"/>
                </a:lnTo>
                <a:lnTo>
                  <a:pt x="0" y="185737"/>
                </a:lnTo>
                <a:lnTo>
                  <a:pt x="7144" y="171450"/>
                </a:lnTo>
                <a:lnTo>
                  <a:pt x="14288" y="150019"/>
                </a:lnTo>
                <a:lnTo>
                  <a:pt x="21432" y="121444"/>
                </a:lnTo>
                <a:lnTo>
                  <a:pt x="35719" y="92869"/>
                </a:lnTo>
                <a:lnTo>
                  <a:pt x="50007" y="71437"/>
                </a:lnTo>
                <a:lnTo>
                  <a:pt x="64294" y="42863"/>
                </a:lnTo>
                <a:lnTo>
                  <a:pt x="78582" y="21431"/>
                </a:lnTo>
                <a:lnTo>
                  <a:pt x="92869" y="7144"/>
                </a:lnTo>
                <a:lnTo>
                  <a:pt x="107157" y="0"/>
                </a:lnTo>
                <a:lnTo>
                  <a:pt x="121444" y="0"/>
                </a:lnTo>
                <a:lnTo>
                  <a:pt x="128588" y="0"/>
                </a:lnTo>
                <a:lnTo>
                  <a:pt x="142875" y="7144"/>
                </a:lnTo>
                <a:lnTo>
                  <a:pt x="150019" y="14288"/>
                </a:lnTo>
                <a:lnTo>
                  <a:pt x="164307" y="21431"/>
                </a:lnTo>
                <a:lnTo>
                  <a:pt x="171450" y="35719"/>
                </a:lnTo>
                <a:lnTo>
                  <a:pt x="171450" y="50006"/>
                </a:lnTo>
                <a:lnTo>
                  <a:pt x="178594" y="64294"/>
                </a:lnTo>
                <a:lnTo>
                  <a:pt x="178594" y="71437"/>
                </a:lnTo>
                <a:lnTo>
                  <a:pt x="185738" y="78581"/>
                </a:lnTo>
                <a:lnTo>
                  <a:pt x="185738" y="85725"/>
                </a:lnTo>
                <a:lnTo>
                  <a:pt x="185738" y="85725"/>
                </a:lnTo>
                <a:lnTo>
                  <a:pt x="192882" y="85725"/>
                </a:lnTo>
                <a:lnTo>
                  <a:pt x="192882" y="78581"/>
                </a:lnTo>
                <a:lnTo>
                  <a:pt x="192882" y="71437"/>
                </a:lnTo>
                <a:lnTo>
                  <a:pt x="200025" y="64294"/>
                </a:lnTo>
                <a:lnTo>
                  <a:pt x="200025" y="57150"/>
                </a:lnTo>
                <a:lnTo>
                  <a:pt x="207169" y="50006"/>
                </a:lnTo>
                <a:lnTo>
                  <a:pt x="207169" y="42863"/>
                </a:lnTo>
                <a:lnTo>
                  <a:pt x="214313" y="42863"/>
                </a:lnTo>
                <a:lnTo>
                  <a:pt x="228601" y="42863"/>
                </a:lnTo>
                <a:lnTo>
                  <a:pt x="235744" y="42863"/>
                </a:lnTo>
                <a:lnTo>
                  <a:pt x="242888" y="42863"/>
                </a:lnTo>
                <a:lnTo>
                  <a:pt x="242888" y="50006"/>
                </a:lnTo>
                <a:lnTo>
                  <a:pt x="242888" y="5000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2386013" y="4900613"/>
            <a:ext cx="142876" cy="178594"/>
          </a:xfrm>
          <a:custGeom>
            <a:avLst/>
            <a:gdLst/>
            <a:ahLst/>
            <a:cxnLst/>
            <a:rect l="0" t="0" r="0" b="0"/>
            <a:pathLst>
              <a:path w="142876" h="178594">
                <a:moveTo>
                  <a:pt x="0" y="178593"/>
                </a:moveTo>
                <a:lnTo>
                  <a:pt x="0" y="178593"/>
                </a:lnTo>
                <a:lnTo>
                  <a:pt x="0" y="171450"/>
                </a:lnTo>
                <a:lnTo>
                  <a:pt x="7143" y="171450"/>
                </a:lnTo>
                <a:lnTo>
                  <a:pt x="7143" y="157162"/>
                </a:lnTo>
                <a:lnTo>
                  <a:pt x="14287" y="142875"/>
                </a:lnTo>
                <a:lnTo>
                  <a:pt x="28575" y="121443"/>
                </a:lnTo>
                <a:lnTo>
                  <a:pt x="42862" y="100012"/>
                </a:lnTo>
                <a:lnTo>
                  <a:pt x="57150" y="71437"/>
                </a:lnTo>
                <a:lnTo>
                  <a:pt x="71437" y="50006"/>
                </a:lnTo>
                <a:lnTo>
                  <a:pt x="92869" y="35718"/>
                </a:lnTo>
                <a:lnTo>
                  <a:pt x="107156" y="21431"/>
                </a:lnTo>
                <a:lnTo>
                  <a:pt x="121444" y="7143"/>
                </a:lnTo>
                <a:lnTo>
                  <a:pt x="128587" y="7143"/>
                </a:lnTo>
                <a:lnTo>
                  <a:pt x="142875" y="0"/>
                </a:lnTo>
                <a:lnTo>
                  <a:pt x="142875" y="0"/>
                </a:lnTo>
                <a:lnTo>
                  <a:pt x="142875"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471613" y="5700713"/>
            <a:ext cx="171451" cy="285751"/>
          </a:xfrm>
          <a:custGeom>
            <a:avLst/>
            <a:gdLst/>
            <a:ahLst/>
            <a:cxnLst/>
            <a:rect l="0" t="0" r="0" b="0"/>
            <a:pathLst>
              <a:path w="171451" h="285751">
                <a:moveTo>
                  <a:pt x="135731" y="0"/>
                </a:moveTo>
                <a:lnTo>
                  <a:pt x="135731" y="0"/>
                </a:lnTo>
                <a:lnTo>
                  <a:pt x="128587" y="0"/>
                </a:lnTo>
                <a:lnTo>
                  <a:pt x="128587" y="0"/>
                </a:lnTo>
                <a:lnTo>
                  <a:pt x="114300" y="7143"/>
                </a:lnTo>
                <a:lnTo>
                  <a:pt x="107156" y="14287"/>
                </a:lnTo>
                <a:lnTo>
                  <a:pt x="92868" y="21431"/>
                </a:lnTo>
                <a:lnTo>
                  <a:pt x="78581" y="28575"/>
                </a:lnTo>
                <a:lnTo>
                  <a:pt x="71437" y="42862"/>
                </a:lnTo>
                <a:lnTo>
                  <a:pt x="57150" y="57150"/>
                </a:lnTo>
                <a:lnTo>
                  <a:pt x="42862" y="71437"/>
                </a:lnTo>
                <a:lnTo>
                  <a:pt x="28575" y="92868"/>
                </a:lnTo>
                <a:lnTo>
                  <a:pt x="21431" y="107156"/>
                </a:lnTo>
                <a:lnTo>
                  <a:pt x="14287" y="128587"/>
                </a:lnTo>
                <a:lnTo>
                  <a:pt x="7143" y="150018"/>
                </a:lnTo>
                <a:lnTo>
                  <a:pt x="0" y="171450"/>
                </a:lnTo>
                <a:lnTo>
                  <a:pt x="0" y="200025"/>
                </a:lnTo>
                <a:lnTo>
                  <a:pt x="7143" y="221456"/>
                </a:lnTo>
                <a:lnTo>
                  <a:pt x="7143" y="242887"/>
                </a:lnTo>
                <a:lnTo>
                  <a:pt x="7143" y="257175"/>
                </a:lnTo>
                <a:lnTo>
                  <a:pt x="14287" y="271462"/>
                </a:lnTo>
                <a:lnTo>
                  <a:pt x="14287" y="278606"/>
                </a:lnTo>
                <a:lnTo>
                  <a:pt x="21431" y="285750"/>
                </a:lnTo>
                <a:lnTo>
                  <a:pt x="28575" y="285750"/>
                </a:lnTo>
                <a:lnTo>
                  <a:pt x="35718" y="285750"/>
                </a:lnTo>
                <a:lnTo>
                  <a:pt x="42862" y="278606"/>
                </a:lnTo>
                <a:lnTo>
                  <a:pt x="50006" y="271462"/>
                </a:lnTo>
                <a:lnTo>
                  <a:pt x="64293" y="257175"/>
                </a:lnTo>
                <a:lnTo>
                  <a:pt x="71437" y="242887"/>
                </a:lnTo>
                <a:lnTo>
                  <a:pt x="78581" y="221456"/>
                </a:lnTo>
                <a:lnTo>
                  <a:pt x="92868" y="192881"/>
                </a:lnTo>
                <a:lnTo>
                  <a:pt x="100012" y="164306"/>
                </a:lnTo>
                <a:lnTo>
                  <a:pt x="100012" y="135731"/>
                </a:lnTo>
                <a:lnTo>
                  <a:pt x="107156" y="107156"/>
                </a:lnTo>
                <a:lnTo>
                  <a:pt x="114300" y="78581"/>
                </a:lnTo>
                <a:lnTo>
                  <a:pt x="121443" y="57150"/>
                </a:lnTo>
                <a:lnTo>
                  <a:pt x="128587" y="35718"/>
                </a:lnTo>
                <a:lnTo>
                  <a:pt x="135731" y="28575"/>
                </a:lnTo>
                <a:lnTo>
                  <a:pt x="135731" y="21431"/>
                </a:lnTo>
                <a:lnTo>
                  <a:pt x="135731" y="14287"/>
                </a:lnTo>
                <a:lnTo>
                  <a:pt x="135731" y="14287"/>
                </a:lnTo>
                <a:lnTo>
                  <a:pt x="135731" y="21431"/>
                </a:lnTo>
                <a:lnTo>
                  <a:pt x="135731" y="28575"/>
                </a:lnTo>
                <a:lnTo>
                  <a:pt x="142875" y="35718"/>
                </a:lnTo>
                <a:lnTo>
                  <a:pt x="142875" y="50006"/>
                </a:lnTo>
                <a:lnTo>
                  <a:pt x="142875" y="64293"/>
                </a:lnTo>
                <a:lnTo>
                  <a:pt x="142875" y="85725"/>
                </a:lnTo>
                <a:lnTo>
                  <a:pt x="142875" y="107156"/>
                </a:lnTo>
                <a:lnTo>
                  <a:pt x="150018" y="121443"/>
                </a:lnTo>
                <a:lnTo>
                  <a:pt x="157162" y="142875"/>
                </a:lnTo>
                <a:lnTo>
                  <a:pt x="157162" y="164306"/>
                </a:lnTo>
                <a:lnTo>
                  <a:pt x="164306" y="185737"/>
                </a:lnTo>
                <a:lnTo>
                  <a:pt x="164306" y="200025"/>
                </a:lnTo>
                <a:lnTo>
                  <a:pt x="164306" y="214312"/>
                </a:lnTo>
                <a:lnTo>
                  <a:pt x="164306" y="228600"/>
                </a:lnTo>
                <a:lnTo>
                  <a:pt x="171450" y="235743"/>
                </a:lnTo>
                <a:lnTo>
                  <a:pt x="171450" y="242887"/>
                </a:lnTo>
                <a:lnTo>
                  <a:pt x="171450" y="242887"/>
                </a:lnTo>
                <a:lnTo>
                  <a:pt x="171450" y="24288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685925" y="5707856"/>
            <a:ext cx="185739" cy="221458"/>
          </a:xfrm>
          <a:custGeom>
            <a:avLst/>
            <a:gdLst/>
            <a:ahLst/>
            <a:cxnLst/>
            <a:rect l="0" t="0" r="0" b="0"/>
            <a:pathLst>
              <a:path w="185739" h="221458">
                <a:moveTo>
                  <a:pt x="0" y="21432"/>
                </a:moveTo>
                <a:lnTo>
                  <a:pt x="0" y="21432"/>
                </a:lnTo>
                <a:lnTo>
                  <a:pt x="0" y="35719"/>
                </a:lnTo>
                <a:lnTo>
                  <a:pt x="0" y="42863"/>
                </a:lnTo>
                <a:lnTo>
                  <a:pt x="7144" y="57150"/>
                </a:lnTo>
                <a:lnTo>
                  <a:pt x="7144" y="85725"/>
                </a:lnTo>
                <a:lnTo>
                  <a:pt x="14288" y="107157"/>
                </a:lnTo>
                <a:lnTo>
                  <a:pt x="14288" y="121444"/>
                </a:lnTo>
                <a:lnTo>
                  <a:pt x="21431" y="142875"/>
                </a:lnTo>
                <a:lnTo>
                  <a:pt x="21431" y="157163"/>
                </a:lnTo>
                <a:lnTo>
                  <a:pt x="28575" y="171450"/>
                </a:lnTo>
                <a:lnTo>
                  <a:pt x="28575" y="178594"/>
                </a:lnTo>
                <a:lnTo>
                  <a:pt x="35719" y="185738"/>
                </a:lnTo>
                <a:lnTo>
                  <a:pt x="35719" y="185738"/>
                </a:lnTo>
                <a:lnTo>
                  <a:pt x="35719" y="192882"/>
                </a:lnTo>
                <a:lnTo>
                  <a:pt x="35719" y="192882"/>
                </a:lnTo>
                <a:lnTo>
                  <a:pt x="42863" y="192882"/>
                </a:lnTo>
                <a:lnTo>
                  <a:pt x="35719" y="185738"/>
                </a:lnTo>
                <a:lnTo>
                  <a:pt x="35719" y="178594"/>
                </a:lnTo>
                <a:lnTo>
                  <a:pt x="35719" y="164307"/>
                </a:lnTo>
                <a:lnTo>
                  <a:pt x="35719" y="142875"/>
                </a:lnTo>
                <a:lnTo>
                  <a:pt x="42863" y="128588"/>
                </a:lnTo>
                <a:lnTo>
                  <a:pt x="35719" y="107157"/>
                </a:lnTo>
                <a:lnTo>
                  <a:pt x="42863" y="85725"/>
                </a:lnTo>
                <a:lnTo>
                  <a:pt x="42863" y="57150"/>
                </a:lnTo>
                <a:lnTo>
                  <a:pt x="50006" y="42863"/>
                </a:lnTo>
                <a:lnTo>
                  <a:pt x="57150" y="21432"/>
                </a:lnTo>
                <a:lnTo>
                  <a:pt x="64294" y="14288"/>
                </a:lnTo>
                <a:lnTo>
                  <a:pt x="71438" y="7144"/>
                </a:lnTo>
                <a:lnTo>
                  <a:pt x="78581" y="0"/>
                </a:lnTo>
                <a:lnTo>
                  <a:pt x="92869" y="0"/>
                </a:lnTo>
                <a:lnTo>
                  <a:pt x="100013" y="7144"/>
                </a:lnTo>
                <a:lnTo>
                  <a:pt x="107156" y="14288"/>
                </a:lnTo>
                <a:lnTo>
                  <a:pt x="114300" y="28575"/>
                </a:lnTo>
                <a:lnTo>
                  <a:pt x="121444" y="50007"/>
                </a:lnTo>
                <a:lnTo>
                  <a:pt x="128588" y="64294"/>
                </a:lnTo>
                <a:lnTo>
                  <a:pt x="128588" y="92869"/>
                </a:lnTo>
                <a:lnTo>
                  <a:pt x="135731" y="114300"/>
                </a:lnTo>
                <a:lnTo>
                  <a:pt x="142875" y="142875"/>
                </a:lnTo>
                <a:lnTo>
                  <a:pt x="150019" y="164307"/>
                </a:lnTo>
                <a:lnTo>
                  <a:pt x="157163" y="185738"/>
                </a:lnTo>
                <a:lnTo>
                  <a:pt x="164306" y="200025"/>
                </a:lnTo>
                <a:lnTo>
                  <a:pt x="171450" y="214313"/>
                </a:lnTo>
                <a:lnTo>
                  <a:pt x="171450" y="221457"/>
                </a:lnTo>
                <a:lnTo>
                  <a:pt x="178594" y="221457"/>
                </a:lnTo>
                <a:lnTo>
                  <a:pt x="185738" y="221457"/>
                </a:lnTo>
                <a:lnTo>
                  <a:pt x="185738" y="214313"/>
                </a:lnTo>
                <a:lnTo>
                  <a:pt x="185738" y="214313"/>
                </a:lnTo>
                <a:lnTo>
                  <a:pt x="185738" y="21431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893094" y="5643563"/>
            <a:ext cx="92870" cy="242888"/>
          </a:xfrm>
          <a:custGeom>
            <a:avLst/>
            <a:gdLst/>
            <a:ahLst/>
            <a:cxnLst/>
            <a:rect l="0" t="0" r="0" b="0"/>
            <a:pathLst>
              <a:path w="92870" h="242888">
                <a:moveTo>
                  <a:pt x="0" y="0"/>
                </a:moveTo>
                <a:lnTo>
                  <a:pt x="0" y="0"/>
                </a:lnTo>
                <a:lnTo>
                  <a:pt x="0" y="0"/>
                </a:lnTo>
                <a:lnTo>
                  <a:pt x="0" y="7143"/>
                </a:lnTo>
                <a:lnTo>
                  <a:pt x="7144" y="14287"/>
                </a:lnTo>
                <a:lnTo>
                  <a:pt x="14287" y="28575"/>
                </a:lnTo>
                <a:lnTo>
                  <a:pt x="14287" y="50006"/>
                </a:lnTo>
                <a:lnTo>
                  <a:pt x="21431" y="71437"/>
                </a:lnTo>
                <a:lnTo>
                  <a:pt x="28575" y="92868"/>
                </a:lnTo>
                <a:lnTo>
                  <a:pt x="35719" y="114300"/>
                </a:lnTo>
                <a:lnTo>
                  <a:pt x="42862" y="135731"/>
                </a:lnTo>
                <a:lnTo>
                  <a:pt x="50006" y="157162"/>
                </a:lnTo>
                <a:lnTo>
                  <a:pt x="57150" y="178593"/>
                </a:lnTo>
                <a:lnTo>
                  <a:pt x="71437" y="192881"/>
                </a:lnTo>
                <a:lnTo>
                  <a:pt x="71437" y="207168"/>
                </a:lnTo>
                <a:lnTo>
                  <a:pt x="78581" y="221456"/>
                </a:lnTo>
                <a:lnTo>
                  <a:pt x="85725" y="235743"/>
                </a:lnTo>
                <a:lnTo>
                  <a:pt x="92869" y="242887"/>
                </a:lnTo>
                <a:lnTo>
                  <a:pt x="92869" y="242887"/>
                </a:lnTo>
                <a:lnTo>
                  <a:pt x="92869" y="24288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907381" y="5686425"/>
            <a:ext cx="121445" cy="164307"/>
          </a:xfrm>
          <a:custGeom>
            <a:avLst/>
            <a:gdLst/>
            <a:ahLst/>
            <a:cxnLst/>
            <a:rect l="0" t="0" r="0" b="0"/>
            <a:pathLst>
              <a:path w="121445" h="164307">
                <a:moveTo>
                  <a:pt x="0" y="164306"/>
                </a:moveTo>
                <a:lnTo>
                  <a:pt x="0" y="164306"/>
                </a:lnTo>
                <a:lnTo>
                  <a:pt x="0" y="157163"/>
                </a:lnTo>
                <a:lnTo>
                  <a:pt x="7144" y="150019"/>
                </a:lnTo>
                <a:lnTo>
                  <a:pt x="14288" y="135731"/>
                </a:lnTo>
                <a:lnTo>
                  <a:pt x="21432" y="121444"/>
                </a:lnTo>
                <a:lnTo>
                  <a:pt x="35719" y="92869"/>
                </a:lnTo>
                <a:lnTo>
                  <a:pt x="42863" y="71438"/>
                </a:lnTo>
                <a:lnTo>
                  <a:pt x="57150" y="50006"/>
                </a:lnTo>
                <a:lnTo>
                  <a:pt x="71438" y="35719"/>
                </a:lnTo>
                <a:lnTo>
                  <a:pt x="78582" y="21431"/>
                </a:lnTo>
                <a:lnTo>
                  <a:pt x="92869" y="14288"/>
                </a:lnTo>
                <a:lnTo>
                  <a:pt x="100013" y="0"/>
                </a:lnTo>
                <a:lnTo>
                  <a:pt x="114300" y="0"/>
                </a:lnTo>
                <a:lnTo>
                  <a:pt x="121444" y="0"/>
                </a:lnTo>
                <a:lnTo>
                  <a:pt x="121444" y="0"/>
                </a:lnTo>
                <a:lnTo>
                  <a:pt x="121444"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057400" y="5715000"/>
            <a:ext cx="71439" cy="121445"/>
          </a:xfrm>
          <a:custGeom>
            <a:avLst/>
            <a:gdLst/>
            <a:ahLst/>
            <a:cxnLst/>
            <a:rect l="0" t="0" r="0" b="0"/>
            <a:pathLst>
              <a:path w="71439" h="121445">
                <a:moveTo>
                  <a:pt x="0" y="0"/>
                </a:moveTo>
                <a:lnTo>
                  <a:pt x="0" y="0"/>
                </a:lnTo>
                <a:lnTo>
                  <a:pt x="7144" y="14288"/>
                </a:lnTo>
                <a:lnTo>
                  <a:pt x="7144" y="14288"/>
                </a:lnTo>
                <a:lnTo>
                  <a:pt x="14288" y="28575"/>
                </a:lnTo>
                <a:lnTo>
                  <a:pt x="14288" y="42863"/>
                </a:lnTo>
                <a:lnTo>
                  <a:pt x="21431" y="57150"/>
                </a:lnTo>
                <a:lnTo>
                  <a:pt x="28575" y="71438"/>
                </a:lnTo>
                <a:lnTo>
                  <a:pt x="35719" y="85725"/>
                </a:lnTo>
                <a:lnTo>
                  <a:pt x="42863" y="100013"/>
                </a:lnTo>
                <a:lnTo>
                  <a:pt x="50006" y="107156"/>
                </a:lnTo>
                <a:lnTo>
                  <a:pt x="57150" y="114300"/>
                </a:lnTo>
                <a:lnTo>
                  <a:pt x="57150" y="121444"/>
                </a:lnTo>
                <a:lnTo>
                  <a:pt x="64294" y="121444"/>
                </a:lnTo>
                <a:lnTo>
                  <a:pt x="71438" y="121444"/>
                </a:lnTo>
                <a:lnTo>
                  <a:pt x="71438" y="121444"/>
                </a:lnTo>
                <a:lnTo>
                  <a:pt x="71438" y="114300"/>
                </a:lnTo>
                <a:lnTo>
                  <a:pt x="71438" y="11430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2014538" y="5614988"/>
            <a:ext cx="14288" cy="1"/>
          </a:xfrm>
          <a:custGeom>
            <a:avLst/>
            <a:gdLst/>
            <a:ahLst/>
            <a:cxnLst/>
            <a:rect l="0" t="0" r="0" b="0"/>
            <a:pathLst>
              <a:path w="14288" h="1">
                <a:moveTo>
                  <a:pt x="14287" y="0"/>
                </a:moveTo>
                <a:lnTo>
                  <a:pt x="7143" y="0"/>
                </a:lnTo>
                <a:lnTo>
                  <a:pt x="0" y="0"/>
                </a:lnTo>
                <a:lnTo>
                  <a:pt x="0" y="0"/>
                </a:lnTo>
                <a:lnTo>
                  <a:pt x="0"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2193131" y="5643563"/>
            <a:ext cx="64295" cy="64294"/>
          </a:xfrm>
          <a:custGeom>
            <a:avLst/>
            <a:gdLst/>
            <a:ahLst/>
            <a:cxnLst/>
            <a:rect l="0" t="0" r="0" b="0"/>
            <a:pathLst>
              <a:path w="64295" h="64294">
                <a:moveTo>
                  <a:pt x="0" y="64293"/>
                </a:moveTo>
                <a:lnTo>
                  <a:pt x="0" y="64293"/>
                </a:lnTo>
                <a:lnTo>
                  <a:pt x="7144" y="57150"/>
                </a:lnTo>
                <a:lnTo>
                  <a:pt x="7144" y="57150"/>
                </a:lnTo>
                <a:lnTo>
                  <a:pt x="14288" y="50006"/>
                </a:lnTo>
                <a:lnTo>
                  <a:pt x="21432" y="42862"/>
                </a:lnTo>
                <a:lnTo>
                  <a:pt x="35719" y="35718"/>
                </a:lnTo>
                <a:lnTo>
                  <a:pt x="42863" y="28575"/>
                </a:lnTo>
                <a:lnTo>
                  <a:pt x="50007" y="21431"/>
                </a:lnTo>
                <a:lnTo>
                  <a:pt x="57150" y="14287"/>
                </a:lnTo>
                <a:lnTo>
                  <a:pt x="64294" y="7143"/>
                </a:lnTo>
                <a:lnTo>
                  <a:pt x="64294" y="0"/>
                </a:lnTo>
                <a:lnTo>
                  <a:pt x="64294"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2328863" y="5500688"/>
            <a:ext cx="142876" cy="285751"/>
          </a:xfrm>
          <a:custGeom>
            <a:avLst/>
            <a:gdLst/>
            <a:ahLst/>
            <a:cxnLst/>
            <a:rect l="0" t="0" r="0" b="0"/>
            <a:pathLst>
              <a:path w="142876" h="285751">
                <a:moveTo>
                  <a:pt x="0" y="0"/>
                </a:moveTo>
                <a:lnTo>
                  <a:pt x="0" y="7143"/>
                </a:lnTo>
                <a:lnTo>
                  <a:pt x="7143" y="14287"/>
                </a:lnTo>
                <a:lnTo>
                  <a:pt x="7143" y="21431"/>
                </a:lnTo>
                <a:lnTo>
                  <a:pt x="14287" y="35718"/>
                </a:lnTo>
                <a:lnTo>
                  <a:pt x="28575" y="57150"/>
                </a:lnTo>
                <a:lnTo>
                  <a:pt x="35718" y="85725"/>
                </a:lnTo>
                <a:lnTo>
                  <a:pt x="50006" y="114300"/>
                </a:lnTo>
                <a:lnTo>
                  <a:pt x="64293" y="150018"/>
                </a:lnTo>
                <a:lnTo>
                  <a:pt x="78581" y="178593"/>
                </a:lnTo>
                <a:lnTo>
                  <a:pt x="92868" y="207168"/>
                </a:lnTo>
                <a:lnTo>
                  <a:pt x="107156" y="228600"/>
                </a:lnTo>
                <a:lnTo>
                  <a:pt x="121444" y="250031"/>
                </a:lnTo>
                <a:lnTo>
                  <a:pt x="135731" y="264318"/>
                </a:lnTo>
                <a:lnTo>
                  <a:pt x="135731" y="271462"/>
                </a:lnTo>
                <a:lnTo>
                  <a:pt x="142875" y="278606"/>
                </a:lnTo>
                <a:lnTo>
                  <a:pt x="135731" y="285750"/>
                </a:lnTo>
                <a:lnTo>
                  <a:pt x="135731" y="285750"/>
                </a:lnTo>
                <a:lnTo>
                  <a:pt x="135731" y="28575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2336006" y="5429250"/>
            <a:ext cx="371477" cy="307182"/>
          </a:xfrm>
          <a:custGeom>
            <a:avLst/>
            <a:gdLst/>
            <a:ahLst/>
            <a:cxnLst/>
            <a:rect l="0" t="0" r="0" b="0"/>
            <a:pathLst>
              <a:path w="371477" h="307182">
                <a:moveTo>
                  <a:pt x="0" y="307181"/>
                </a:moveTo>
                <a:lnTo>
                  <a:pt x="7144" y="300038"/>
                </a:lnTo>
                <a:lnTo>
                  <a:pt x="7144" y="292894"/>
                </a:lnTo>
                <a:lnTo>
                  <a:pt x="7144" y="285750"/>
                </a:lnTo>
                <a:lnTo>
                  <a:pt x="14288" y="271463"/>
                </a:lnTo>
                <a:lnTo>
                  <a:pt x="21432" y="250031"/>
                </a:lnTo>
                <a:lnTo>
                  <a:pt x="21432" y="228600"/>
                </a:lnTo>
                <a:lnTo>
                  <a:pt x="35719" y="214313"/>
                </a:lnTo>
                <a:lnTo>
                  <a:pt x="42863" y="192881"/>
                </a:lnTo>
                <a:lnTo>
                  <a:pt x="57150" y="171450"/>
                </a:lnTo>
                <a:lnTo>
                  <a:pt x="64294" y="157163"/>
                </a:lnTo>
                <a:lnTo>
                  <a:pt x="71438" y="142875"/>
                </a:lnTo>
                <a:lnTo>
                  <a:pt x="85725" y="128588"/>
                </a:lnTo>
                <a:lnTo>
                  <a:pt x="92869" y="128588"/>
                </a:lnTo>
                <a:lnTo>
                  <a:pt x="100013" y="128588"/>
                </a:lnTo>
                <a:lnTo>
                  <a:pt x="107157" y="135731"/>
                </a:lnTo>
                <a:lnTo>
                  <a:pt x="114301" y="150019"/>
                </a:lnTo>
                <a:lnTo>
                  <a:pt x="121444" y="164306"/>
                </a:lnTo>
                <a:lnTo>
                  <a:pt x="128588" y="178594"/>
                </a:lnTo>
                <a:lnTo>
                  <a:pt x="142876" y="192881"/>
                </a:lnTo>
                <a:lnTo>
                  <a:pt x="157163" y="214313"/>
                </a:lnTo>
                <a:lnTo>
                  <a:pt x="164307" y="221456"/>
                </a:lnTo>
                <a:lnTo>
                  <a:pt x="164307" y="235744"/>
                </a:lnTo>
                <a:lnTo>
                  <a:pt x="171451" y="242888"/>
                </a:lnTo>
                <a:lnTo>
                  <a:pt x="178594" y="250031"/>
                </a:lnTo>
                <a:lnTo>
                  <a:pt x="185738" y="250031"/>
                </a:lnTo>
                <a:lnTo>
                  <a:pt x="185738" y="257175"/>
                </a:lnTo>
                <a:lnTo>
                  <a:pt x="185738" y="257175"/>
                </a:lnTo>
                <a:lnTo>
                  <a:pt x="192882" y="250031"/>
                </a:lnTo>
                <a:lnTo>
                  <a:pt x="192882" y="250031"/>
                </a:lnTo>
                <a:lnTo>
                  <a:pt x="192882" y="242888"/>
                </a:lnTo>
                <a:lnTo>
                  <a:pt x="192882" y="235744"/>
                </a:lnTo>
                <a:lnTo>
                  <a:pt x="192882" y="221456"/>
                </a:lnTo>
                <a:lnTo>
                  <a:pt x="185738" y="200025"/>
                </a:lnTo>
                <a:lnTo>
                  <a:pt x="178594" y="171450"/>
                </a:lnTo>
                <a:lnTo>
                  <a:pt x="171451" y="142875"/>
                </a:lnTo>
                <a:lnTo>
                  <a:pt x="164307" y="114300"/>
                </a:lnTo>
                <a:lnTo>
                  <a:pt x="164307" y="92869"/>
                </a:lnTo>
                <a:lnTo>
                  <a:pt x="157163" y="78581"/>
                </a:lnTo>
                <a:lnTo>
                  <a:pt x="164307" y="71438"/>
                </a:lnTo>
                <a:lnTo>
                  <a:pt x="164307" y="64294"/>
                </a:lnTo>
                <a:lnTo>
                  <a:pt x="164307" y="64294"/>
                </a:lnTo>
                <a:lnTo>
                  <a:pt x="171451" y="64294"/>
                </a:lnTo>
                <a:lnTo>
                  <a:pt x="171451" y="64294"/>
                </a:lnTo>
                <a:lnTo>
                  <a:pt x="178594" y="71438"/>
                </a:lnTo>
                <a:lnTo>
                  <a:pt x="185738" y="78581"/>
                </a:lnTo>
                <a:lnTo>
                  <a:pt x="185738" y="85725"/>
                </a:lnTo>
                <a:lnTo>
                  <a:pt x="192882" y="92869"/>
                </a:lnTo>
                <a:lnTo>
                  <a:pt x="200026" y="100013"/>
                </a:lnTo>
                <a:lnTo>
                  <a:pt x="207169" y="107156"/>
                </a:lnTo>
                <a:lnTo>
                  <a:pt x="214313" y="121444"/>
                </a:lnTo>
                <a:lnTo>
                  <a:pt x="221457" y="128588"/>
                </a:lnTo>
                <a:lnTo>
                  <a:pt x="228601" y="142875"/>
                </a:lnTo>
                <a:lnTo>
                  <a:pt x="235744" y="150019"/>
                </a:lnTo>
                <a:lnTo>
                  <a:pt x="242888" y="164306"/>
                </a:lnTo>
                <a:lnTo>
                  <a:pt x="257176" y="171450"/>
                </a:lnTo>
                <a:lnTo>
                  <a:pt x="257176" y="171450"/>
                </a:lnTo>
                <a:lnTo>
                  <a:pt x="264319" y="178594"/>
                </a:lnTo>
                <a:lnTo>
                  <a:pt x="271463" y="178594"/>
                </a:lnTo>
                <a:lnTo>
                  <a:pt x="271463" y="178594"/>
                </a:lnTo>
                <a:lnTo>
                  <a:pt x="278607" y="178594"/>
                </a:lnTo>
                <a:lnTo>
                  <a:pt x="278607" y="171450"/>
                </a:lnTo>
                <a:lnTo>
                  <a:pt x="285751" y="164306"/>
                </a:lnTo>
                <a:lnTo>
                  <a:pt x="278607" y="157163"/>
                </a:lnTo>
                <a:lnTo>
                  <a:pt x="278607" y="135731"/>
                </a:lnTo>
                <a:lnTo>
                  <a:pt x="271463" y="114300"/>
                </a:lnTo>
                <a:lnTo>
                  <a:pt x="264319" y="78581"/>
                </a:lnTo>
                <a:lnTo>
                  <a:pt x="264319" y="50006"/>
                </a:lnTo>
                <a:lnTo>
                  <a:pt x="250032" y="28575"/>
                </a:lnTo>
                <a:lnTo>
                  <a:pt x="242888" y="7144"/>
                </a:lnTo>
                <a:lnTo>
                  <a:pt x="242888" y="0"/>
                </a:lnTo>
                <a:lnTo>
                  <a:pt x="242888" y="0"/>
                </a:lnTo>
                <a:lnTo>
                  <a:pt x="242888" y="0"/>
                </a:lnTo>
                <a:lnTo>
                  <a:pt x="250032" y="14288"/>
                </a:lnTo>
                <a:lnTo>
                  <a:pt x="257176" y="28575"/>
                </a:lnTo>
                <a:lnTo>
                  <a:pt x="271463" y="57150"/>
                </a:lnTo>
                <a:lnTo>
                  <a:pt x="285751" y="78581"/>
                </a:lnTo>
                <a:lnTo>
                  <a:pt x="307182" y="100013"/>
                </a:lnTo>
                <a:lnTo>
                  <a:pt x="314326" y="121444"/>
                </a:lnTo>
                <a:lnTo>
                  <a:pt x="328613" y="135731"/>
                </a:lnTo>
                <a:lnTo>
                  <a:pt x="342901" y="150019"/>
                </a:lnTo>
                <a:lnTo>
                  <a:pt x="350044" y="157163"/>
                </a:lnTo>
                <a:lnTo>
                  <a:pt x="357188" y="164306"/>
                </a:lnTo>
                <a:lnTo>
                  <a:pt x="357188" y="164306"/>
                </a:lnTo>
                <a:lnTo>
                  <a:pt x="364332" y="164306"/>
                </a:lnTo>
                <a:lnTo>
                  <a:pt x="364332" y="157163"/>
                </a:lnTo>
                <a:lnTo>
                  <a:pt x="371476" y="157163"/>
                </a:lnTo>
                <a:lnTo>
                  <a:pt x="371476" y="15716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2643188" y="5336381"/>
            <a:ext cx="128588" cy="150020"/>
          </a:xfrm>
          <a:custGeom>
            <a:avLst/>
            <a:gdLst/>
            <a:ahLst/>
            <a:cxnLst/>
            <a:rect l="0" t="0" r="0" b="0"/>
            <a:pathLst>
              <a:path w="128588" h="150020">
                <a:moveTo>
                  <a:pt x="0" y="0"/>
                </a:moveTo>
                <a:lnTo>
                  <a:pt x="0" y="0"/>
                </a:lnTo>
                <a:lnTo>
                  <a:pt x="0" y="0"/>
                </a:lnTo>
                <a:lnTo>
                  <a:pt x="0" y="7144"/>
                </a:lnTo>
                <a:lnTo>
                  <a:pt x="0" y="14288"/>
                </a:lnTo>
                <a:lnTo>
                  <a:pt x="0" y="21432"/>
                </a:lnTo>
                <a:lnTo>
                  <a:pt x="0" y="21432"/>
                </a:lnTo>
                <a:lnTo>
                  <a:pt x="7144" y="28575"/>
                </a:lnTo>
                <a:lnTo>
                  <a:pt x="14287" y="28575"/>
                </a:lnTo>
                <a:lnTo>
                  <a:pt x="21431" y="28575"/>
                </a:lnTo>
                <a:lnTo>
                  <a:pt x="28575" y="28575"/>
                </a:lnTo>
                <a:lnTo>
                  <a:pt x="35719" y="21432"/>
                </a:lnTo>
                <a:lnTo>
                  <a:pt x="50006" y="14288"/>
                </a:lnTo>
                <a:lnTo>
                  <a:pt x="57150" y="7144"/>
                </a:lnTo>
                <a:lnTo>
                  <a:pt x="71437" y="7144"/>
                </a:lnTo>
                <a:lnTo>
                  <a:pt x="78581" y="7144"/>
                </a:lnTo>
                <a:lnTo>
                  <a:pt x="92869" y="7144"/>
                </a:lnTo>
                <a:lnTo>
                  <a:pt x="100012" y="14288"/>
                </a:lnTo>
                <a:lnTo>
                  <a:pt x="107156" y="21432"/>
                </a:lnTo>
                <a:lnTo>
                  <a:pt x="114300" y="35719"/>
                </a:lnTo>
                <a:lnTo>
                  <a:pt x="121444" y="50007"/>
                </a:lnTo>
                <a:lnTo>
                  <a:pt x="121444" y="64294"/>
                </a:lnTo>
                <a:lnTo>
                  <a:pt x="128587" y="78582"/>
                </a:lnTo>
                <a:lnTo>
                  <a:pt x="128587" y="92869"/>
                </a:lnTo>
                <a:lnTo>
                  <a:pt x="128587" y="107157"/>
                </a:lnTo>
                <a:lnTo>
                  <a:pt x="128587" y="121444"/>
                </a:lnTo>
                <a:lnTo>
                  <a:pt x="128587" y="128588"/>
                </a:lnTo>
                <a:lnTo>
                  <a:pt x="121444" y="142875"/>
                </a:lnTo>
                <a:lnTo>
                  <a:pt x="121444" y="142875"/>
                </a:lnTo>
                <a:lnTo>
                  <a:pt x="114300" y="150019"/>
                </a:lnTo>
                <a:lnTo>
                  <a:pt x="114300" y="15001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2707482" y="5222081"/>
            <a:ext cx="185738" cy="214314"/>
          </a:xfrm>
          <a:custGeom>
            <a:avLst/>
            <a:gdLst/>
            <a:ahLst/>
            <a:cxnLst/>
            <a:rect l="0" t="0" r="0" b="0"/>
            <a:pathLst>
              <a:path w="185738" h="214314">
                <a:moveTo>
                  <a:pt x="0" y="0"/>
                </a:moveTo>
                <a:lnTo>
                  <a:pt x="7143" y="0"/>
                </a:lnTo>
                <a:lnTo>
                  <a:pt x="7143" y="7144"/>
                </a:lnTo>
                <a:lnTo>
                  <a:pt x="14287" y="7144"/>
                </a:lnTo>
                <a:lnTo>
                  <a:pt x="21431" y="21432"/>
                </a:lnTo>
                <a:lnTo>
                  <a:pt x="35718" y="35719"/>
                </a:lnTo>
                <a:lnTo>
                  <a:pt x="42862" y="57150"/>
                </a:lnTo>
                <a:lnTo>
                  <a:pt x="64293" y="78582"/>
                </a:lnTo>
                <a:lnTo>
                  <a:pt x="78581" y="100013"/>
                </a:lnTo>
                <a:lnTo>
                  <a:pt x="92868" y="114300"/>
                </a:lnTo>
                <a:lnTo>
                  <a:pt x="107156" y="135732"/>
                </a:lnTo>
                <a:lnTo>
                  <a:pt x="114300" y="150019"/>
                </a:lnTo>
                <a:lnTo>
                  <a:pt x="135731" y="164307"/>
                </a:lnTo>
                <a:lnTo>
                  <a:pt x="150018" y="178594"/>
                </a:lnTo>
                <a:lnTo>
                  <a:pt x="164306" y="185738"/>
                </a:lnTo>
                <a:lnTo>
                  <a:pt x="178593" y="200025"/>
                </a:lnTo>
                <a:lnTo>
                  <a:pt x="185737" y="207169"/>
                </a:lnTo>
                <a:lnTo>
                  <a:pt x="185737" y="214313"/>
                </a:lnTo>
                <a:lnTo>
                  <a:pt x="185737" y="21431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2807494" y="5243513"/>
            <a:ext cx="92870" cy="107157"/>
          </a:xfrm>
          <a:custGeom>
            <a:avLst/>
            <a:gdLst/>
            <a:ahLst/>
            <a:cxnLst/>
            <a:rect l="0" t="0" r="0" b="0"/>
            <a:pathLst>
              <a:path w="92870" h="107157">
                <a:moveTo>
                  <a:pt x="7144" y="107156"/>
                </a:moveTo>
                <a:lnTo>
                  <a:pt x="0" y="107156"/>
                </a:lnTo>
                <a:lnTo>
                  <a:pt x="0" y="100012"/>
                </a:lnTo>
                <a:lnTo>
                  <a:pt x="7144" y="100012"/>
                </a:lnTo>
                <a:lnTo>
                  <a:pt x="7144" y="92868"/>
                </a:lnTo>
                <a:lnTo>
                  <a:pt x="14288" y="85725"/>
                </a:lnTo>
                <a:lnTo>
                  <a:pt x="21431" y="71437"/>
                </a:lnTo>
                <a:lnTo>
                  <a:pt x="35719" y="64293"/>
                </a:lnTo>
                <a:lnTo>
                  <a:pt x="42863" y="50006"/>
                </a:lnTo>
                <a:lnTo>
                  <a:pt x="57150" y="35718"/>
                </a:lnTo>
                <a:lnTo>
                  <a:pt x="64294" y="28575"/>
                </a:lnTo>
                <a:lnTo>
                  <a:pt x="71438" y="21431"/>
                </a:lnTo>
                <a:lnTo>
                  <a:pt x="78581" y="14287"/>
                </a:lnTo>
                <a:lnTo>
                  <a:pt x="85725" y="7143"/>
                </a:lnTo>
                <a:lnTo>
                  <a:pt x="85725" y="0"/>
                </a:lnTo>
                <a:lnTo>
                  <a:pt x="92869" y="0"/>
                </a:lnTo>
                <a:lnTo>
                  <a:pt x="92869"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1864519" y="6200775"/>
            <a:ext cx="128588" cy="435771"/>
          </a:xfrm>
          <a:custGeom>
            <a:avLst/>
            <a:gdLst/>
            <a:ahLst/>
            <a:cxnLst/>
            <a:rect l="0" t="0" r="0" b="0"/>
            <a:pathLst>
              <a:path w="128588" h="435771">
                <a:moveTo>
                  <a:pt x="7144" y="0"/>
                </a:moveTo>
                <a:lnTo>
                  <a:pt x="0" y="14288"/>
                </a:lnTo>
                <a:lnTo>
                  <a:pt x="0" y="28575"/>
                </a:lnTo>
                <a:lnTo>
                  <a:pt x="0" y="35719"/>
                </a:lnTo>
                <a:lnTo>
                  <a:pt x="0" y="71438"/>
                </a:lnTo>
                <a:lnTo>
                  <a:pt x="7144" y="100013"/>
                </a:lnTo>
                <a:lnTo>
                  <a:pt x="14287" y="135731"/>
                </a:lnTo>
                <a:lnTo>
                  <a:pt x="28575" y="171450"/>
                </a:lnTo>
                <a:lnTo>
                  <a:pt x="35719" y="207169"/>
                </a:lnTo>
                <a:lnTo>
                  <a:pt x="50006" y="250031"/>
                </a:lnTo>
                <a:lnTo>
                  <a:pt x="64294" y="285750"/>
                </a:lnTo>
                <a:lnTo>
                  <a:pt x="78581" y="321469"/>
                </a:lnTo>
                <a:lnTo>
                  <a:pt x="85725" y="357188"/>
                </a:lnTo>
                <a:lnTo>
                  <a:pt x="100012" y="385763"/>
                </a:lnTo>
                <a:lnTo>
                  <a:pt x="107156" y="407195"/>
                </a:lnTo>
                <a:lnTo>
                  <a:pt x="114300" y="421482"/>
                </a:lnTo>
                <a:lnTo>
                  <a:pt x="121444" y="435770"/>
                </a:lnTo>
                <a:lnTo>
                  <a:pt x="128587" y="435770"/>
                </a:lnTo>
                <a:lnTo>
                  <a:pt x="128587" y="43577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1943100" y="6057900"/>
            <a:ext cx="257176" cy="392907"/>
          </a:xfrm>
          <a:custGeom>
            <a:avLst/>
            <a:gdLst/>
            <a:ahLst/>
            <a:cxnLst/>
            <a:rect l="0" t="0" r="0" b="0"/>
            <a:pathLst>
              <a:path w="257176" h="392907">
                <a:moveTo>
                  <a:pt x="0" y="164306"/>
                </a:moveTo>
                <a:lnTo>
                  <a:pt x="0" y="164306"/>
                </a:lnTo>
                <a:lnTo>
                  <a:pt x="0" y="164306"/>
                </a:lnTo>
                <a:lnTo>
                  <a:pt x="0" y="157163"/>
                </a:lnTo>
                <a:lnTo>
                  <a:pt x="7144" y="150019"/>
                </a:lnTo>
                <a:lnTo>
                  <a:pt x="7144" y="135731"/>
                </a:lnTo>
                <a:lnTo>
                  <a:pt x="14288" y="121444"/>
                </a:lnTo>
                <a:lnTo>
                  <a:pt x="21431" y="107156"/>
                </a:lnTo>
                <a:lnTo>
                  <a:pt x="28575" y="92869"/>
                </a:lnTo>
                <a:lnTo>
                  <a:pt x="42863" y="78581"/>
                </a:lnTo>
                <a:lnTo>
                  <a:pt x="50006" y="64294"/>
                </a:lnTo>
                <a:lnTo>
                  <a:pt x="57150" y="50006"/>
                </a:lnTo>
                <a:lnTo>
                  <a:pt x="71438" y="35719"/>
                </a:lnTo>
                <a:lnTo>
                  <a:pt x="78581" y="21431"/>
                </a:lnTo>
                <a:lnTo>
                  <a:pt x="92869" y="14288"/>
                </a:lnTo>
                <a:lnTo>
                  <a:pt x="100013" y="7144"/>
                </a:lnTo>
                <a:lnTo>
                  <a:pt x="107156" y="0"/>
                </a:lnTo>
                <a:lnTo>
                  <a:pt x="114300" y="7144"/>
                </a:lnTo>
                <a:lnTo>
                  <a:pt x="121444" y="14288"/>
                </a:lnTo>
                <a:lnTo>
                  <a:pt x="121444" y="28575"/>
                </a:lnTo>
                <a:lnTo>
                  <a:pt x="128588" y="50006"/>
                </a:lnTo>
                <a:lnTo>
                  <a:pt x="135731" y="78581"/>
                </a:lnTo>
                <a:lnTo>
                  <a:pt x="142875" y="121444"/>
                </a:lnTo>
                <a:lnTo>
                  <a:pt x="157163" y="157163"/>
                </a:lnTo>
                <a:lnTo>
                  <a:pt x="171450" y="200025"/>
                </a:lnTo>
                <a:lnTo>
                  <a:pt x="185738" y="242888"/>
                </a:lnTo>
                <a:lnTo>
                  <a:pt x="200025" y="278606"/>
                </a:lnTo>
                <a:lnTo>
                  <a:pt x="207169" y="314325"/>
                </a:lnTo>
                <a:lnTo>
                  <a:pt x="221456" y="335756"/>
                </a:lnTo>
                <a:lnTo>
                  <a:pt x="228600" y="357188"/>
                </a:lnTo>
                <a:lnTo>
                  <a:pt x="235744" y="371475"/>
                </a:lnTo>
                <a:lnTo>
                  <a:pt x="242888" y="385763"/>
                </a:lnTo>
                <a:lnTo>
                  <a:pt x="250031" y="385763"/>
                </a:lnTo>
                <a:lnTo>
                  <a:pt x="257175" y="392906"/>
                </a:lnTo>
                <a:lnTo>
                  <a:pt x="257175" y="39290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2121694" y="6072188"/>
            <a:ext cx="85726" cy="185738"/>
          </a:xfrm>
          <a:custGeom>
            <a:avLst/>
            <a:gdLst/>
            <a:ahLst/>
            <a:cxnLst/>
            <a:rect l="0" t="0" r="0" b="0"/>
            <a:pathLst>
              <a:path w="85726" h="185738">
                <a:moveTo>
                  <a:pt x="0" y="0"/>
                </a:moveTo>
                <a:lnTo>
                  <a:pt x="0" y="0"/>
                </a:lnTo>
                <a:lnTo>
                  <a:pt x="0" y="14287"/>
                </a:lnTo>
                <a:lnTo>
                  <a:pt x="0" y="21431"/>
                </a:lnTo>
                <a:lnTo>
                  <a:pt x="7144" y="35718"/>
                </a:lnTo>
                <a:lnTo>
                  <a:pt x="7144" y="57150"/>
                </a:lnTo>
                <a:lnTo>
                  <a:pt x="14287" y="71437"/>
                </a:lnTo>
                <a:lnTo>
                  <a:pt x="21431" y="100012"/>
                </a:lnTo>
                <a:lnTo>
                  <a:pt x="28575" y="114300"/>
                </a:lnTo>
                <a:lnTo>
                  <a:pt x="42862" y="135731"/>
                </a:lnTo>
                <a:lnTo>
                  <a:pt x="57150" y="150018"/>
                </a:lnTo>
                <a:lnTo>
                  <a:pt x="64294" y="164306"/>
                </a:lnTo>
                <a:lnTo>
                  <a:pt x="71437" y="171450"/>
                </a:lnTo>
                <a:lnTo>
                  <a:pt x="78581" y="178593"/>
                </a:lnTo>
                <a:lnTo>
                  <a:pt x="85725" y="185737"/>
                </a:lnTo>
                <a:lnTo>
                  <a:pt x="85725" y="18573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2164556" y="6036469"/>
            <a:ext cx="192883" cy="235745"/>
          </a:xfrm>
          <a:custGeom>
            <a:avLst/>
            <a:gdLst/>
            <a:ahLst/>
            <a:cxnLst/>
            <a:rect l="0" t="0" r="0" b="0"/>
            <a:pathLst>
              <a:path w="192883" h="235745">
                <a:moveTo>
                  <a:pt x="0" y="235744"/>
                </a:moveTo>
                <a:lnTo>
                  <a:pt x="0" y="235744"/>
                </a:lnTo>
                <a:lnTo>
                  <a:pt x="0" y="228600"/>
                </a:lnTo>
                <a:lnTo>
                  <a:pt x="0" y="228600"/>
                </a:lnTo>
                <a:lnTo>
                  <a:pt x="7144" y="214312"/>
                </a:lnTo>
                <a:lnTo>
                  <a:pt x="7144" y="200025"/>
                </a:lnTo>
                <a:lnTo>
                  <a:pt x="14288" y="178594"/>
                </a:lnTo>
                <a:lnTo>
                  <a:pt x="14288" y="157162"/>
                </a:lnTo>
                <a:lnTo>
                  <a:pt x="21432" y="128587"/>
                </a:lnTo>
                <a:lnTo>
                  <a:pt x="28575" y="92869"/>
                </a:lnTo>
                <a:lnTo>
                  <a:pt x="28575" y="64294"/>
                </a:lnTo>
                <a:lnTo>
                  <a:pt x="35719" y="42862"/>
                </a:lnTo>
                <a:lnTo>
                  <a:pt x="42863" y="21431"/>
                </a:lnTo>
                <a:lnTo>
                  <a:pt x="50007" y="7144"/>
                </a:lnTo>
                <a:lnTo>
                  <a:pt x="57150" y="0"/>
                </a:lnTo>
                <a:lnTo>
                  <a:pt x="64294" y="7144"/>
                </a:lnTo>
                <a:lnTo>
                  <a:pt x="71438" y="14287"/>
                </a:lnTo>
                <a:lnTo>
                  <a:pt x="85725" y="35719"/>
                </a:lnTo>
                <a:lnTo>
                  <a:pt x="92869" y="57150"/>
                </a:lnTo>
                <a:lnTo>
                  <a:pt x="107157" y="85725"/>
                </a:lnTo>
                <a:lnTo>
                  <a:pt x="121444" y="107156"/>
                </a:lnTo>
                <a:lnTo>
                  <a:pt x="142875" y="128587"/>
                </a:lnTo>
                <a:lnTo>
                  <a:pt x="157163" y="135731"/>
                </a:lnTo>
                <a:lnTo>
                  <a:pt x="164307" y="142875"/>
                </a:lnTo>
                <a:lnTo>
                  <a:pt x="171450" y="150019"/>
                </a:lnTo>
                <a:lnTo>
                  <a:pt x="178594" y="150019"/>
                </a:lnTo>
                <a:lnTo>
                  <a:pt x="185738" y="150019"/>
                </a:lnTo>
                <a:lnTo>
                  <a:pt x="185738" y="142875"/>
                </a:lnTo>
                <a:lnTo>
                  <a:pt x="185738" y="135731"/>
                </a:lnTo>
                <a:lnTo>
                  <a:pt x="185738" y="121444"/>
                </a:lnTo>
                <a:lnTo>
                  <a:pt x="178594" y="100012"/>
                </a:lnTo>
                <a:lnTo>
                  <a:pt x="171450" y="71437"/>
                </a:lnTo>
                <a:lnTo>
                  <a:pt x="164307" y="50006"/>
                </a:lnTo>
                <a:lnTo>
                  <a:pt x="164307" y="28575"/>
                </a:lnTo>
                <a:lnTo>
                  <a:pt x="164307" y="14287"/>
                </a:lnTo>
                <a:lnTo>
                  <a:pt x="164307" y="7144"/>
                </a:lnTo>
                <a:lnTo>
                  <a:pt x="171450" y="0"/>
                </a:lnTo>
                <a:lnTo>
                  <a:pt x="171450" y="0"/>
                </a:lnTo>
                <a:lnTo>
                  <a:pt x="178594" y="0"/>
                </a:lnTo>
                <a:lnTo>
                  <a:pt x="185738" y="0"/>
                </a:lnTo>
                <a:lnTo>
                  <a:pt x="192882" y="0"/>
                </a:lnTo>
                <a:lnTo>
                  <a:pt x="192882"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2407444" y="6279356"/>
            <a:ext cx="64295" cy="178595"/>
          </a:xfrm>
          <a:custGeom>
            <a:avLst/>
            <a:gdLst/>
            <a:ahLst/>
            <a:cxnLst/>
            <a:rect l="0" t="0" r="0" b="0"/>
            <a:pathLst>
              <a:path w="64295" h="178595">
                <a:moveTo>
                  <a:pt x="0" y="178594"/>
                </a:moveTo>
                <a:lnTo>
                  <a:pt x="0" y="178594"/>
                </a:lnTo>
                <a:lnTo>
                  <a:pt x="7144" y="171450"/>
                </a:lnTo>
                <a:lnTo>
                  <a:pt x="7144" y="171450"/>
                </a:lnTo>
                <a:lnTo>
                  <a:pt x="14287" y="164307"/>
                </a:lnTo>
                <a:lnTo>
                  <a:pt x="21431" y="142875"/>
                </a:lnTo>
                <a:lnTo>
                  <a:pt x="28575" y="121444"/>
                </a:lnTo>
                <a:lnTo>
                  <a:pt x="35719" y="100013"/>
                </a:lnTo>
                <a:lnTo>
                  <a:pt x="42863" y="71438"/>
                </a:lnTo>
                <a:lnTo>
                  <a:pt x="57150" y="42863"/>
                </a:lnTo>
                <a:lnTo>
                  <a:pt x="57150" y="14288"/>
                </a:lnTo>
                <a:lnTo>
                  <a:pt x="64294" y="0"/>
                </a:lnTo>
                <a:lnTo>
                  <a:pt x="64294"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3057525" y="4007644"/>
            <a:ext cx="150020" cy="285751"/>
          </a:xfrm>
          <a:custGeom>
            <a:avLst/>
            <a:gdLst/>
            <a:ahLst/>
            <a:cxnLst/>
            <a:rect l="0" t="0" r="0" b="0"/>
            <a:pathLst>
              <a:path w="150020" h="285751">
                <a:moveTo>
                  <a:pt x="150019" y="64294"/>
                </a:moveTo>
                <a:lnTo>
                  <a:pt x="150019" y="64294"/>
                </a:lnTo>
                <a:lnTo>
                  <a:pt x="142875" y="64294"/>
                </a:lnTo>
                <a:lnTo>
                  <a:pt x="135732" y="64294"/>
                </a:lnTo>
                <a:lnTo>
                  <a:pt x="128588" y="64294"/>
                </a:lnTo>
                <a:lnTo>
                  <a:pt x="114300" y="71437"/>
                </a:lnTo>
                <a:lnTo>
                  <a:pt x="107157" y="71437"/>
                </a:lnTo>
                <a:lnTo>
                  <a:pt x="92869" y="71437"/>
                </a:lnTo>
                <a:lnTo>
                  <a:pt x="78582" y="78581"/>
                </a:lnTo>
                <a:lnTo>
                  <a:pt x="64294" y="85725"/>
                </a:lnTo>
                <a:lnTo>
                  <a:pt x="57150" y="92869"/>
                </a:lnTo>
                <a:lnTo>
                  <a:pt x="42863" y="107156"/>
                </a:lnTo>
                <a:lnTo>
                  <a:pt x="35719" y="121444"/>
                </a:lnTo>
                <a:lnTo>
                  <a:pt x="21432" y="135731"/>
                </a:lnTo>
                <a:lnTo>
                  <a:pt x="14288" y="157163"/>
                </a:lnTo>
                <a:lnTo>
                  <a:pt x="7144" y="185738"/>
                </a:lnTo>
                <a:lnTo>
                  <a:pt x="7144" y="207169"/>
                </a:lnTo>
                <a:lnTo>
                  <a:pt x="0" y="235744"/>
                </a:lnTo>
                <a:lnTo>
                  <a:pt x="0" y="257175"/>
                </a:lnTo>
                <a:lnTo>
                  <a:pt x="0" y="271463"/>
                </a:lnTo>
                <a:lnTo>
                  <a:pt x="7144" y="278606"/>
                </a:lnTo>
                <a:lnTo>
                  <a:pt x="14288" y="285750"/>
                </a:lnTo>
                <a:lnTo>
                  <a:pt x="14288" y="285750"/>
                </a:lnTo>
                <a:lnTo>
                  <a:pt x="21432" y="285750"/>
                </a:lnTo>
                <a:lnTo>
                  <a:pt x="28575" y="278606"/>
                </a:lnTo>
                <a:lnTo>
                  <a:pt x="42863" y="271463"/>
                </a:lnTo>
                <a:lnTo>
                  <a:pt x="50007" y="257175"/>
                </a:lnTo>
                <a:lnTo>
                  <a:pt x="57150" y="235744"/>
                </a:lnTo>
                <a:lnTo>
                  <a:pt x="71438" y="214313"/>
                </a:lnTo>
                <a:lnTo>
                  <a:pt x="78582" y="185738"/>
                </a:lnTo>
                <a:lnTo>
                  <a:pt x="85725" y="157163"/>
                </a:lnTo>
                <a:lnTo>
                  <a:pt x="92869" y="128587"/>
                </a:lnTo>
                <a:lnTo>
                  <a:pt x="100013" y="92869"/>
                </a:lnTo>
                <a:lnTo>
                  <a:pt x="100013" y="64294"/>
                </a:lnTo>
                <a:lnTo>
                  <a:pt x="100013" y="35719"/>
                </a:lnTo>
                <a:lnTo>
                  <a:pt x="100013" y="21431"/>
                </a:lnTo>
                <a:lnTo>
                  <a:pt x="100013" y="7144"/>
                </a:lnTo>
                <a:lnTo>
                  <a:pt x="92869" y="0"/>
                </a:lnTo>
                <a:lnTo>
                  <a:pt x="92869" y="0"/>
                </a:lnTo>
                <a:lnTo>
                  <a:pt x="85725" y="7144"/>
                </a:lnTo>
                <a:lnTo>
                  <a:pt x="85725" y="21431"/>
                </a:lnTo>
                <a:lnTo>
                  <a:pt x="78582" y="42862"/>
                </a:lnTo>
                <a:lnTo>
                  <a:pt x="78582" y="64294"/>
                </a:lnTo>
                <a:lnTo>
                  <a:pt x="78582" y="85725"/>
                </a:lnTo>
                <a:lnTo>
                  <a:pt x="78582" y="114300"/>
                </a:lnTo>
                <a:lnTo>
                  <a:pt x="78582" y="135731"/>
                </a:lnTo>
                <a:lnTo>
                  <a:pt x="78582" y="157163"/>
                </a:lnTo>
                <a:lnTo>
                  <a:pt x="85725" y="178594"/>
                </a:lnTo>
                <a:lnTo>
                  <a:pt x="92869" y="192881"/>
                </a:lnTo>
                <a:lnTo>
                  <a:pt x="100013" y="207169"/>
                </a:lnTo>
                <a:lnTo>
                  <a:pt x="114300" y="214313"/>
                </a:lnTo>
                <a:lnTo>
                  <a:pt x="121444" y="228600"/>
                </a:lnTo>
                <a:lnTo>
                  <a:pt x="128588" y="235744"/>
                </a:lnTo>
                <a:lnTo>
                  <a:pt x="135732" y="242888"/>
                </a:lnTo>
                <a:lnTo>
                  <a:pt x="135732" y="242888"/>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3300413" y="4107656"/>
            <a:ext cx="21432" cy="135733"/>
          </a:xfrm>
          <a:custGeom>
            <a:avLst/>
            <a:gdLst/>
            <a:ahLst/>
            <a:cxnLst/>
            <a:rect l="0" t="0" r="0" b="0"/>
            <a:pathLst>
              <a:path w="21432" h="135733">
                <a:moveTo>
                  <a:pt x="0" y="0"/>
                </a:moveTo>
                <a:lnTo>
                  <a:pt x="7144" y="7144"/>
                </a:lnTo>
                <a:lnTo>
                  <a:pt x="7144" y="21432"/>
                </a:lnTo>
                <a:lnTo>
                  <a:pt x="7144" y="21432"/>
                </a:lnTo>
                <a:lnTo>
                  <a:pt x="7144" y="35719"/>
                </a:lnTo>
                <a:lnTo>
                  <a:pt x="7144" y="57151"/>
                </a:lnTo>
                <a:lnTo>
                  <a:pt x="14287" y="78582"/>
                </a:lnTo>
                <a:lnTo>
                  <a:pt x="14287" y="100013"/>
                </a:lnTo>
                <a:lnTo>
                  <a:pt x="14287" y="114301"/>
                </a:lnTo>
                <a:lnTo>
                  <a:pt x="21431" y="128588"/>
                </a:lnTo>
                <a:lnTo>
                  <a:pt x="21431" y="135732"/>
                </a:lnTo>
                <a:lnTo>
                  <a:pt x="21431" y="135732"/>
                </a:lnTo>
                <a:lnTo>
                  <a:pt x="21431" y="128588"/>
                </a:lnTo>
                <a:lnTo>
                  <a:pt x="21431" y="114301"/>
                </a:lnTo>
                <a:lnTo>
                  <a:pt x="21431" y="114301"/>
                </a:lnTo>
                <a:lnTo>
                  <a:pt x="21431" y="11430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3271838" y="4064794"/>
            <a:ext cx="7145" cy="1"/>
          </a:xfrm>
          <a:custGeom>
            <a:avLst/>
            <a:gdLst/>
            <a:ahLst/>
            <a:cxnLst/>
            <a:rect l="0" t="0" r="0" b="0"/>
            <a:pathLst>
              <a:path w="7145" h="1">
                <a:moveTo>
                  <a:pt x="7144" y="0"/>
                </a:moveTo>
                <a:lnTo>
                  <a:pt x="0" y="0"/>
                </a:lnTo>
                <a:lnTo>
                  <a:pt x="0"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3400425" y="4079081"/>
            <a:ext cx="121445" cy="221458"/>
          </a:xfrm>
          <a:custGeom>
            <a:avLst/>
            <a:gdLst/>
            <a:ahLst/>
            <a:cxnLst/>
            <a:rect l="0" t="0" r="0" b="0"/>
            <a:pathLst>
              <a:path w="121445" h="221458">
                <a:moveTo>
                  <a:pt x="35719" y="0"/>
                </a:moveTo>
                <a:lnTo>
                  <a:pt x="28575" y="7144"/>
                </a:lnTo>
                <a:lnTo>
                  <a:pt x="28575" y="21432"/>
                </a:lnTo>
                <a:lnTo>
                  <a:pt x="28575" y="21432"/>
                </a:lnTo>
                <a:lnTo>
                  <a:pt x="21432" y="42863"/>
                </a:lnTo>
                <a:lnTo>
                  <a:pt x="21432" y="64294"/>
                </a:lnTo>
                <a:lnTo>
                  <a:pt x="14288" y="85726"/>
                </a:lnTo>
                <a:lnTo>
                  <a:pt x="7144" y="107157"/>
                </a:lnTo>
                <a:lnTo>
                  <a:pt x="0" y="121444"/>
                </a:lnTo>
                <a:lnTo>
                  <a:pt x="0" y="135732"/>
                </a:lnTo>
                <a:lnTo>
                  <a:pt x="0" y="142876"/>
                </a:lnTo>
                <a:lnTo>
                  <a:pt x="7144" y="142876"/>
                </a:lnTo>
                <a:lnTo>
                  <a:pt x="7144" y="142876"/>
                </a:lnTo>
                <a:lnTo>
                  <a:pt x="21432" y="142876"/>
                </a:lnTo>
                <a:lnTo>
                  <a:pt x="28575" y="135732"/>
                </a:lnTo>
                <a:lnTo>
                  <a:pt x="42863" y="135732"/>
                </a:lnTo>
                <a:lnTo>
                  <a:pt x="64294" y="135732"/>
                </a:lnTo>
                <a:lnTo>
                  <a:pt x="78582" y="135732"/>
                </a:lnTo>
                <a:lnTo>
                  <a:pt x="85725" y="135732"/>
                </a:lnTo>
                <a:lnTo>
                  <a:pt x="100013" y="142876"/>
                </a:lnTo>
                <a:lnTo>
                  <a:pt x="107157" y="150019"/>
                </a:lnTo>
                <a:lnTo>
                  <a:pt x="114300" y="157163"/>
                </a:lnTo>
                <a:lnTo>
                  <a:pt x="121444" y="164307"/>
                </a:lnTo>
                <a:lnTo>
                  <a:pt x="121444" y="171451"/>
                </a:lnTo>
                <a:lnTo>
                  <a:pt x="121444" y="185738"/>
                </a:lnTo>
                <a:lnTo>
                  <a:pt x="114300" y="192882"/>
                </a:lnTo>
                <a:lnTo>
                  <a:pt x="107157" y="200026"/>
                </a:lnTo>
                <a:lnTo>
                  <a:pt x="100013" y="214313"/>
                </a:lnTo>
                <a:lnTo>
                  <a:pt x="92869" y="214313"/>
                </a:lnTo>
                <a:lnTo>
                  <a:pt x="85725" y="221457"/>
                </a:lnTo>
                <a:lnTo>
                  <a:pt x="78582" y="221457"/>
                </a:lnTo>
                <a:lnTo>
                  <a:pt x="78582" y="22145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3571875" y="4093369"/>
            <a:ext cx="35720" cy="135732"/>
          </a:xfrm>
          <a:custGeom>
            <a:avLst/>
            <a:gdLst/>
            <a:ahLst/>
            <a:cxnLst/>
            <a:rect l="0" t="0" r="0" b="0"/>
            <a:pathLst>
              <a:path w="35720" h="135732">
                <a:moveTo>
                  <a:pt x="35719" y="0"/>
                </a:moveTo>
                <a:lnTo>
                  <a:pt x="35719" y="0"/>
                </a:lnTo>
                <a:lnTo>
                  <a:pt x="35719" y="0"/>
                </a:lnTo>
                <a:lnTo>
                  <a:pt x="35719" y="7144"/>
                </a:lnTo>
                <a:lnTo>
                  <a:pt x="28575" y="7144"/>
                </a:lnTo>
                <a:lnTo>
                  <a:pt x="21432" y="21431"/>
                </a:lnTo>
                <a:lnTo>
                  <a:pt x="21432" y="28575"/>
                </a:lnTo>
                <a:lnTo>
                  <a:pt x="14288" y="50006"/>
                </a:lnTo>
                <a:lnTo>
                  <a:pt x="7144" y="57150"/>
                </a:lnTo>
                <a:lnTo>
                  <a:pt x="0" y="71438"/>
                </a:lnTo>
                <a:lnTo>
                  <a:pt x="0" y="85725"/>
                </a:lnTo>
                <a:lnTo>
                  <a:pt x="0" y="92869"/>
                </a:lnTo>
                <a:lnTo>
                  <a:pt x="0" y="107156"/>
                </a:lnTo>
                <a:lnTo>
                  <a:pt x="7144" y="114300"/>
                </a:lnTo>
                <a:lnTo>
                  <a:pt x="7144" y="121444"/>
                </a:lnTo>
                <a:lnTo>
                  <a:pt x="14288" y="128588"/>
                </a:lnTo>
                <a:lnTo>
                  <a:pt x="21432" y="135731"/>
                </a:lnTo>
                <a:lnTo>
                  <a:pt x="35719" y="135731"/>
                </a:lnTo>
                <a:lnTo>
                  <a:pt x="35719" y="135731"/>
                </a:lnTo>
                <a:lnTo>
                  <a:pt x="35719" y="13573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3743325" y="4150519"/>
            <a:ext cx="1" cy="7145"/>
          </a:xfrm>
          <a:custGeom>
            <a:avLst/>
            <a:gdLst/>
            <a:ahLst/>
            <a:cxnLst/>
            <a:rect l="0" t="0" r="0" b="0"/>
            <a:pathLst>
              <a:path w="1" h="7145">
                <a:moveTo>
                  <a:pt x="0" y="0"/>
                </a:moveTo>
                <a:lnTo>
                  <a:pt x="0" y="0"/>
                </a:lnTo>
                <a:lnTo>
                  <a:pt x="0" y="0"/>
                </a:lnTo>
                <a:lnTo>
                  <a:pt x="0" y="7144"/>
                </a:lnTo>
                <a:lnTo>
                  <a:pt x="0" y="714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3843338" y="4057650"/>
            <a:ext cx="92870" cy="150020"/>
          </a:xfrm>
          <a:custGeom>
            <a:avLst/>
            <a:gdLst/>
            <a:ahLst/>
            <a:cxnLst/>
            <a:rect l="0" t="0" r="0" b="0"/>
            <a:pathLst>
              <a:path w="92870" h="150020">
                <a:moveTo>
                  <a:pt x="21431" y="35719"/>
                </a:moveTo>
                <a:lnTo>
                  <a:pt x="21431" y="42863"/>
                </a:lnTo>
                <a:lnTo>
                  <a:pt x="14287" y="57150"/>
                </a:lnTo>
                <a:lnTo>
                  <a:pt x="14287" y="64294"/>
                </a:lnTo>
                <a:lnTo>
                  <a:pt x="14287" y="78581"/>
                </a:lnTo>
                <a:lnTo>
                  <a:pt x="14287" y="100013"/>
                </a:lnTo>
                <a:lnTo>
                  <a:pt x="14287" y="114300"/>
                </a:lnTo>
                <a:lnTo>
                  <a:pt x="21431" y="128588"/>
                </a:lnTo>
                <a:lnTo>
                  <a:pt x="21431" y="142875"/>
                </a:lnTo>
                <a:lnTo>
                  <a:pt x="28575" y="150019"/>
                </a:lnTo>
                <a:lnTo>
                  <a:pt x="35719" y="150019"/>
                </a:lnTo>
                <a:lnTo>
                  <a:pt x="42862" y="150019"/>
                </a:lnTo>
                <a:lnTo>
                  <a:pt x="50006" y="150019"/>
                </a:lnTo>
                <a:lnTo>
                  <a:pt x="57150" y="142875"/>
                </a:lnTo>
                <a:lnTo>
                  <a:pt x="64294" y="135732"/>
                </a:lnTo>
                <a:lnTo>
                  <a:pt x="71437" y="128588"/>
                </a:lnTo>
                <a:lnTo>
                  <a:pt x="78581" y="121444"/>
                </a:lnTo>
                <a:lnTo>
                  <a:pt x="85725" y="107157"/>
                </a:lnTo>
                <a:lnTo>
                  <a:pt x="85725" y="92869"/>
                </a:lnTo>
                <a:lnTo>
                  <a:pt x="92869" y="78581"/>
                </a:lnTo>
                <a:lnTo>
                  <a:pt x="85725" y="64294"/>
                </a:lnTo>
                <a:lnTo>
                  <a:pt x="85725" y="42863"/>
                </a:lnTo>
                <a:lnTo>
                  <a:pt x="78581" y="28575"/>
                </a:lnTo>
                <a:lnTo>
                  <a:pt x="71437" y="14288"/>
                </a:lnTo>
                <a:lnTo>
                  <a:pt x="64294" y="0"/>
                </a:lnTo>
                <a:lnTo>
                  <a:pt x="50006" y="0"/>
                </a:lnTo>
                <a:lnTo>
                  <a:pt x="42862" y="0"/>
                </a:lnTo>
                <a:lnTo>
                  <a:pt x="28575" y="7144"/>
                </a:lnTo>
                <a:lnTo>
                  <a:pt x="21431" y="21431"/>
                </a:lnTo>
                <a:lnTo>
                  <a:pt x="14287" y="35719"/>
                </a:lnTo>
                <a:lnTo>
                  <a:pt x="0" y="57150"/>
                </a:lnTo>
                <a:lnTo>
                  <a:pt x="0" y="57150"/>
                </a:lnTo>
                <a:lnTo>
                  <a:pt x="0" y="5715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4036219" y="3957638"/>
            <a:ext cx="21432" cy="221457"/>
          </a:xfrm>
          <a:custGeom>
            <a:avLst/>
            <a:gdLst/>
            <a:ahLst/>
            <a:cxnLst/>
            <a:rect l="0" t="0" r="0" b="0"/>
            <a:pathLst>
              <a:path w="21432" h="221457">
                <a:moveTo>
                  <a:pt x="21431" y="0"/>
                </a:moveTo>
                <a:lnTo>
                  <a:pt x="21431" y="0"/>
                </a:lnTo>
                <a:lnTo>
                  <a:pt x="14288" y="7143"/>
                </a:lnTo>
                <a:lnTo>
                  <a:pt x="14288" y="7143"/>
                </a:lnTo>
                <a:lnTo>
                  <a:pt x="14288" y="21431"/>
                </a:lnTo>
                <a:lnTo>
                  <a:pt x="7144" y="42862"/>
                </a:lnTo>
                <a:lnTo>
                  <a:pt x="7144" y="57150"/>
                </a:lnTo>
                <a:lnTo>
                  <a:pt x="0" y="78581"/>
                </a:lnTo>
                <a:lnTo>
                  <a:pt x="0" y="100012"/>
                </a:lnTo>
                <a:lnTo>
                  <a:pt x="0" y="114300"/>
                </a:lnTo>
                <a:lnTo>
                  <a:pt x="0" y="135731"/>
                </a:lnTo>
                <a:lnTo>
                  <a:pt x="0" y="157162"/>
                </a:lnTo>
                <a:lnTo>
                  <a:pt x="7144" y="171450"/>
                </a:lnTo>
                <a:lnTo>
                  <a:pt x="7144" y="185737"/>
                </a:lnTo>
                <a:lnTo>
                  <a:pt x="14288" y="200025"/>
                </a:lnTo>
                <a:lnTo>
                  <a:pt x="14288" y="214312"/>
                </a:lnTo>
                <a:lnTo>
                  <a:pt x="14288" y="221456"/>
                </a:lnTo>
                <a:lnTo>
                  <a:pt x="14288" y="22145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3971925" y="4086225"/>
            <a:ext cx="64295" cy="64295"/>
          </a:xfrm>
          <a:custGeom>
            <a:avLst/>
            <a:gdLst/>
            <a:ahLst/>
            <a:cxnLst/>
            <a:rect l="0" t="0" r="0" b="0"/>
            <a:pathLst>
              <a:path w="64295" h="64295">
                <a:moveTo>
                  <a:pt x="0" y="64294"/>
                </a:moveTo>
                <a:lnTo>
                  <a:pt x="0" y="64294"/>
                </a:lnTo>
                <a:lnTo>
                  <a:pt x="0" y="64294"/>
                </a:lnTo>
                <a:lnTo>
                  <a:pt x="0" y="64294"/>
                </a:lnTo>
                <a:lnTo>
                  <a:pt x="7144" y="57150"/>
                </a:lnTo>
                <a:lnTo>
                  <a:pt x="14288" y="50006"/>
                </a:lnTo>
                <a:lnTo>
                  <a:pt x="28575" y="35719"/>
                </a:lnTo>
                <a:lnTo>
                  <a:pt x="35719" y="28575"/>
                </a:lnTo>
                <a:lnTo>
                  <a:pt x="50007" y="14288"/>
                </a:lnTo>
                <a:lnTo>
                  <a:pt x="64294" y="0"/>
                </a:lnTo>
                <a:lnTo>
                  <a:pt x="64294" y="0"/>
                </a:lnTo>
                <a:lnTo>
                  <a:pt x="64294"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4129088" y="4007644"/>
            <a:ext cx="92870" cy="242889"/>
          </a:xfrm>
          <a:custGeom>
            <a:avLst/>
            <a:gdLst/>
            <a:ahLst/>
            <a:cxnLst/>
            <a:rect l="0" t="0" r="0" b="0"/>
            <a:pathLst>
              <a:path w="92870" h="242889">
                <a:moveTo>
                  <a:pt x="0" y="64294"/>
                </a:moveTo>
                <a:lnTo>
                  <a:pt x="0" y="71437"/>
                </a:lnTo>
                <a:lnTo>
                  <a:pt x="0" y="85725"/>
                </a:lnTo>
                <a:lnTo>
                  <a:pt x="7144" y="85725"/>
                </a:lnTo>
                <a:lnTo>
                  <a:pt x="7144" y="107156"/>
                </a:lnTo>
                <a:lnTo>
                  <a:pt x="14287" y="128587"/>
                </a:lnTo>
                <a:lnTo>
                  <a:pt x="14287" y="150019"/>
                </a:lnTo>
                <a:lnTo>
                  <a:pt x="21431" y="171450"/>
                </a:lnTo>
                <a:lnTo>
                  <a:pt x="28575" y="192881"/>
                </a:lnTo>
                <a:lnTo>
                  <a:pt x="35719" y="207169"/>
                </a:lnTo>
                <a:lnTo>
                  <a:pt x="42862" y="221456"/>
                </a:lnTo>
                <a:lnTo>
                  <a:pt x="50006" y="228600"/>
                </a:lnTo>
                <a:lnTo>
                  <a:pt x="50006" y="235744"/>
                </a:lnTo>
                <a:lnTo>
                  <a:pt x="50006" y="242888"/>
                </a:lnTo>
                <a:lnTo>
                  <a:pt x="50006" y="242888"/>
                </a:lnTo>
                <a:lnTo>
                  <a:pt x="50006" y="235744"/>
                </a:lnTo>
                <a:lnTo>
                  <a:pt x="50006" y="228600"/>
                </a:lnTo>
                <a:lnTo>
                  <a:pt x="42862" y="214313"/>
                </a:lnTo>
                <a:lnTo>
                  <a:pt x="35719" y="192881"/>
                </a:lnTo>
                <a:lnTo>
                  <a:pt x="28575" y="171450"/>
                </a:lnTo>
                <a:lnTo>
                  <a:pt x="21431" y="135731"/>
                </a:lnTo>
                <a:lnTo>
                  <a:pt x="14287" y="107156"/>
                </a:lnTo>
                <a:lnTo>
                  <a:pt x="14287" y="78581"/>
                </a:lnTo>
                <a:lnTo>
                  <a:pt x="14287" y="57150"/>
                </a:lnTo>
                <a:lnTo>
                  <a:pt x="14287" y="42862"/>
                </a:lnTo>
                <a:lnTo>
                  <a:pt x="21431" y="21431"/>
                </a:lnTo>
                <a:lnTo>
                  <a:pt x="28575" y="14287"/>
                </a:lnTo>
                <a:lnTo>
                  <a:pt x="35719" y="7144"/>
                </a:lnTo>
                <a:lnTo>
                  <a:pt x="42862" y="0"/>
                </a:lnTo>
                <a:lnTo>
                  <a:pt x="57150" y="0"/>
                </a:lnTo>
                <a:lnTo>
                  <a:pt x="64294" y="7144"/>
                </a:lnTo>
                <a:lnTo>
                  <a:pt x="71437" y="7144"/>
                </a:lnTo>
                <a:lnTo>
                  <a:pt x="78581" y="21431"/>
                </a:lnTo>
                <a:lnTo>
                  <a:pt x="85725" y="28575"/>
                </a:lnTo>
                <a:lnTo>
                  <a:pt x="92869" y="42862"/>
                </a:lnTo>
                <a:lnTo>
                  <a:pt x="92869" y="57150"/>
                </a:lnTo>
                <a:lnTo>
                  <a:pt x="85725" y="78581"/>
                </a:lnTo>
                <a:lnTo>
                  <a:pt x="85725" y="92869"/>
                </a:lnTo>
                <a:lnTo>
                  <a:pt x="71437" y="114300"/>
                </a:lnTo>
                <a:lnTo>
                  <a:pt x="64294" y="128587"/>
                </a:lnTo>
                <a:lnTo>
                  <a:pt x="50006" y="142875"/>
                </a:lnTo>
                <a:lnTo>
                  <a:pt x="42862" y="157163"/>
                </a:lnTo>
                <a:lnTo>
                  <a:pt x="35719" y="164306"/>
                </a:lnTo>
                <a:lnTo>
                  <a:pt x="28575" y="164306"/>
                </a:lnTo>
                <a:lnTo>
                  <a:pt x="28575" y="16430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4193382" y="4014788"/>
            <a:ext cx="121444" cy="178595"/>
          </a:xfrm>
          <a:custGeom>
            <a:avLst/>
            <a:gdLst/>
            <a:ahLst/>
            <a:cxnLst/>
            <a:rect l="0" t="0" r="0" b="0"/>
            <a:pathLst>
              <a:path w="121444" h="178595">
                <a:moveTo>
                  <a:pt x="50006" y="35718"/>
                </a:moveTo>
                <a:lnTo>
                  <a:pt x="42862" y="42862"/>
                </a:lnTo>
                <a:lnTo>
                  <a:pt x="42862" y="50006"/>
                </a:lnTo>
                <a:lnTo>
                  <a:pt x="42862" y="50006"/>
                </a:lnTo>
                <a:lnTo>
                  <a:pt x="35718" y="64293"/>
                </a:lnTo>
                <a:lnTo>
                  <a:pt x="35718" y="78581"/>
                </a:lnTo>
                <a:lnTo>
                  <a:pt x="28575" y="92868"/>
                </a:lnTo>
                <a:lnTo>
                  <a:pt x="28575" y="107156"/>
                </a:lnTo>
                <a:lnTo>
                  <a:pt x="28575" y="121443"/>
                </a:lnTo>
                <a:lnTo>
                  <a:pt x="28575" y="135731"/>
                </a:lnTo>
                <a:lnTo>
                  <a:pt x="35718" y="142875"/>
                </a:lnTo>
                <a:lnTo>
                  <a:pt x="35718" y="157162"/>
                </a:lnTo>
                <a:lnTo>
                  <a:pt x="42862" y="164306"/>
                </a:lnTo>
                <a:lnTo>
                  <a:pt x="50006" y="171450"/>
                </a:lnTo>
                <a:lnTo>
                  <a:pt x="57150" y="178594"/>
                </a:lnTo>
                <a:lnTo>
                  <a:pt x="57150" y="178594"/>
                </a:lnTo>
                <a:lnTo>
                  <a:pt x="57150" y="178594"/>
                </a:lnTo>
                <a:lnTo>
                  <a:pt x="64293" y="178594"/>
                </a:lnTo>
                <a:lnTo>
                  <a:pt x="64293" y="178594"/>
                </a:lnTo>
                <a:lnTo>
                  <a:pt x="64293" y="171450"/>
                </a:lnTo>
                <a:lnTo>
                  <a:pt x="64293" y="164306"/>
                </a:lnTo>
                <a:lnTo>
                  <a:pt x="57150" y="157162"/>
                </a:lnTo>
                <a:lnTo>
                  <a:pt x="57150" y="142875"/>
                </a:lnTo>
                <a:lnTo>
                  <a:pt x="50006" y="128587"/>
                </a:lnTo>
                <a:lnTo>
                  <a:pt x="42862" y="114300"/>
                </a:lnTo>
                <a:lnTo>
                  <a:pt x="28575" y="100012"/>
                </a:lnTo>
                <a:lnTo>
                  <a:pt x="21431" y="85725"/>
                </a:lnTo>
                <a:lnTo>
                  <a:pt x="14287" y="71437"/>
                </a:lnTo>
                <a:lnTo>
                  <a:pt x="7143" y="64293"/>
                </a:lnTo>
                <a:lnTo>
                  <a:pt x="0" y="57150"/>
                </a:lnTo>
                <a:lnTo>
                  <a:pt x="0" y="57150"/>
                </a:lnTo>
                <a:lnTo>
                  <a:pt x="0" y="57150"/>
                </a:lnTo>
                <a:lnTo>
                  <a:pt x="0" y="64293"/>
                </a:lnTo>
                <a:lnTo>
                  <a:pt x="7143" y="71437"/>
                </a:lnTo>
                <a:lnTo>
                  <a:pt x="14287" y="78581"/>
                </a:lnTo>
                <a:lnTo>
                  <a:pt x="21431" y="92868"/>
                </a:lnTo>
                <a:lnTo>
                  <a:pt x="35718" y="107156"/>
                </a:lnTo>
                <a:lnTo>
                  <a:pt x="50006" y="121443"/>
                </a:lnTo>
                <a:lnTo>
                  <a:pt x="57150" y="135731"/>
                </a:lnTo>
                <a:lnTo>
                  <a:pt x="71437" y="142875"/>
                </a:lnTo>
                <a:lnTo>
                  <a:pt x="78581" y="150019"/>
                </a:lnTo>
                <a:lnTo>
                  <a:pt x="92868" y="150019"/>
                </a:lnTo>
                <a:lnTo>
                  <a:pt x="100012" y="150019"/>
                </a:lnTo>
                <a:lnTo>
                  <a:pt x="107156" y="150019"/>
                </a:lnTo>
                <a:lnTo>
                  <a:pt x="107156" y="150019"/>
                </a:lnTo>
                <a:lnTo>
                  <a:pt x="114300" y="150019"/>
                </a:lnTo>
                <a:lnTo>
                  <a:pt x="114300" y="150019"/>
                </a:lnTo>
                <a:lnTo>
                  <a:pt x="114300" y="135731"/>
                </a:lnTo>
                <a:lnTo>
                  <a:pt x="114300" y="121443"/>
                </a:lnTo>
                <a:lnTo>
                  <a:pt x="114300" y="107156"/>
                </a:lnTo>
                <a:lnTo>
                  <a:pt x="114300" y="78581"/>
                </a:lnTo>
                <a:lnTo>
                  <a:pt x="114300" y="57150"/>
                </a:lnTo>
                <a:lnTo>
                  <a:pt x="114300" y="35718"/>
                </a:lnTo>
                <a:lnTo>
                  <a:pt x="114300" y="21431"/>
                </a:lnTo>
                <a:lnTo>
                  <a:pt x="114300" y="7143"/>
                </a:lnTo>
                <a:lnTo>
                  <a:pt x="114300" y="0"/>
                </a:lnTo>
                <a:lnTo>
                  <a:pt x="121443" y="0"/>
                </a:lnTo>
                <a:lnTo>
                  <a:pt x="121443"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4386263" y="4171950"/>
            <a:ext cx="1" cy="1"/>
          </a:xfrm>
          <a:custGeom>
            <a:avLst/>
            <a:gdLst/>
            <a:ahLst/>
            <a:cxnLst/>
            <a:rect l="0" t="0" r="0" b="0"/>
            <a:pathLst>
              <a:path w="1" h="1">
                <a:moveTo>
                  <a:pt x="0" y="0"/>
                </a:moveTo>
                <a:close/>
              </a:path>
            </a:pathLst>
          </a:custGeom>
          <a:noFill/>
          <a:ln w="381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3779044" y="2135981"/>
            <a:ext cx="14289" cy="14289"/>
          </a:xfrm>
          <a:custGeom>
            <a:avLst/>
            <a:gdLst/>
            <a:ahLst/>
            <a:cxnLst/>
            <a:rect l="0" t="0" r="0" b="0"/>
            <a:pathLst>
              <a:path w="14289" h="14289">
                <a:moveTo>
                  <a:pt x="14288" y="0"/>
                </a:moveTo>
                <a:lnTo>
                  <a:pt x="7144" y="0"/>
                </a:lnTo>
                <a:lnTo>
                  <a:pt x="7144" y="0"/>
                </a:lnTo>
                <a:lnTo>
                  <a:pt x="7144" y="0"/>
                </a:lnTo>
                <a:lnTo>
                  <a:pt x="7144" y="7144"/>
                </a:lnTo>
                <a:lnTo>
                  <a:pt x="0" y="7144"/>
                </a:lnTo>
                <a:lnTo>
                  <a:pt x="0" y="14288"/>
                </a:lnTo>
                <a:lnTo>
                  <a:pt x="0" y="14288"/>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5429251" y="3957638"/>
            <a:ext cx="178595" cy="435770"/>
          </a:xfrm>
          <a:custGeom>
            <a:avLst/>
            <a:gdLst/>
            <a:ahLst/>
            <a:cxnLst/>
            <a:rect l="0" t="0" r="0" b="0"/>
            <a:pathLst>
              <a:path w="178595" h="435770">
                <a:moveTo>
                  <a:pt x="0" y="64293"/>
                </a:moveTo>
                <a:lnTo>
                  <a:pt x="0" y="71437"/>
                </a:lnTo>
                <a:lnTo>
                  <a:pt x="7144" y="78581"/>
                </a:lnTo>
                <a:lnTo>
                  <a:pt x="7144" y="78581"/>
                </a:lnTo>
                <a:lnTo>
                  <a:pt x="14287" y="92868"/>
                </a:lnTo>
                <a:lnTo>
                  <a:pt x="14287" y="114300"/>
                </a:lnTo>
                <a:lnTo>
                  <a:pt x="21431" y="142875"/>
                </a:lnTo>
                <a:lnTo>
                  <a:pt x="28575" y="178593"/>
                </a:lnTo>
                <a:lnTo>
                  <a:pt x="28575" y="228600"/>
                </a:lnTo>
                <a:lnTo>
                  <a:pt x="35719" y="271462"/>
                </a:lnTo>
                <a:lnTo>
                  <a:pt x="42862" y="314325"/>
                </a:lnTo>
                <a:lnTo>
                  <a:pt x="50006" y="350044"/>
                </a:lnTo>
                <a:lnTo>
                  <a:pt x="50006" y="378619"/>
                </a:lnTo>
                <a:lnTo>
                  <a:pt x="57150" y="400050"/>
                </a:lnTo>
                <a:lnTo>
                  <a:pt x="57150" y="414337"/>
                </a:lnTo>
                <a:lnTo>
                  <a:pt x="50006" y="421481"/>
                </a:lnTo>
                <a:lnTo>
                  <a:pt x="50006" y="435769"/>
                </a:lnTo>
                <a:lnTo>
                  <a:pt x="42862" y="435769"/>
                </a:lnTo>
                <a:lnTo>
                  <a:pt x="42862" y="435769"/>
                </a:lnTo>
                <a:lnTo>
                  <a:pt x="35719" y="428625"/>
                </a:lnTo>
                <a:lnTo>
                  <a:pt x="35719" y="414337"/>
                </a:lnTo>
                <a:lnTo>
                  <a:pt x="28575" y="392906"/>
                </a:lnTo>
                <a:lnTo>
                  <a:pt x="21431" y="357187"/>
                </a:lnTo>
                <a:lnTo>
                  <a:pt x="14287" y="314325"/>
                </a:lnTo>
                <a:lnTo>
                  <a:pt x="14287" y="271462"/>
                </a:lnTo>
                <a:lnTo>
                  <a:pt x="14287" y="228600"/>
                </a:lnTo>
                <a:lnTo>
                  <a:pt x="21431" y="192881"/>
                </a:lnTo>
                <a:lnTo>
                  <a:pt x="28575" y="157162"/>
                </a:lnTo>
                <a:lnTo>
                  <a:pt x="35719" y="121443"/>
                </a:lnTo>
                <a:lnTo>
                  <a:pt x="50006" y="92868"/>
                </a:lnTo>
                <a:lnTo>
                  <a:pt x="71437" y="64293"/>
                </a:lnTo>
                <a:lnTo>
                  <a:pt x="85725" y="42862"/>
                </a:lnTo>
                <a:lnTo>
                  <a:pt x="107156" y="28575"/>
                </a:lnTo>
                <a:lnTo>
                  <a:pt x="121444" y="14287"/>
                </a:lnTo>
                <a:lnTo>
                  <a:pt x="135731" y="7143"/>
                </a:lnTo>
                <a:lnTo>
                  <a:pt x="150019" y="0"/>
                </a:lnTo>
                <a:lnTo>
                  <a:pt x="164306" y="7143"/>
                </a:lnTo>
                <a:lnTo>
                  <a:pt x="171450" y="14287"/>
                </a:lnTo>
                <a:lnTo>
                  <a:pt x="171450" y="35718"/>
                </a:lnTo>
                <a:lnTo>
                  <a:pt x="171450" y="57150"/>
                </a:lnTo>
                <a:lnTo>
                  <a:pt x="171450" y="78581"/>
                </a:lnTo>
                <a:lnTo>
                  <a:pt x="157162" y="114300"/>
                </a:lnTo>
                <a:lnTo>
                  <a:pt x="142875" y="142875"/>
                </a:lnTo>
                <a:lnTo>
                  <a:pt x="128587" y="178593"/>
                </a:lnTo>
                <a:lnTo>
                  <a:pt x="114300" y="207169"/>
                </a:lnTo>
                <a:lnTo>
                  <a:pt x="100012" y="235744"/>
                </a:lnTo>
                <a:lnTo>
                  <a:pt x="92869" y="257175"/>
                </a:lnTo>
                <a:lnTo>
                  <a:pt x="78581" y="285750"/>
                </a:lnTo>
                <a:lnTo>
                  <a:pt x="78581" y="307181"/>
                </a:lnTo>
                <a:lnTo>
                  <a:pt x="71437" y="321469"/>
                </a:lnTo>
                <a:lnTo>
                  <a:pt x="78581" y="335756"/>
                </a:lnTo>
                <a:lnTo>
                  <a:pt x="85725" y="350044"/>
                </a:lnTo>
                <a:lnTo>
                  <a:pt x="100012" y="357187"/>
                </a:lnTo>
                <a:lnTo>
                  <a:pt x="114300" y="357187"/>
                </a:lnTo>
                <a:lnTo>
                  <a:pt x="128587" y="350044"/>
                </a:lnTo>
                <a:lnTo>
                  <a:pt x="150019" y="342900"/>
                </a:lnTo>
                <a:lnTo>
                  <a:pt x="171450" y="335756"/>
                </a:lnTo>
                <a:lnTo>
                  <a:pt x="178594" y="328612"/>
                </a:lnTo>
                <a:lnTo>
                  <a:pt x="178594" y="32861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5772151" y="4121944"/>
            <a:ext cx="35720" cy="207170"/>
          </a:xfrm>
          <a:custGeom>
            <a:avLst/>
            <a:gdLst/>
            <a:ahLst/>
            <a:cxnLst/>
            <a:rect l="0" t="0" r="0" b="0"/>
            <a:pathLst>
              <a:path w="35720" h="207170">
                <a:moveTo>
                  <a:pt x="0" y="0"/>
                </a:moveTo>
                <a:lnTo>
                  <a:pt x="0" y="7144"/>
                </a:lnTo>
                <a:lnTo>
                  <a:pt x="0" y="21431"/>
                </a:lnTo>
                <a:lnTo>
                  <a:pt x="0" y="28575"/>
                </a:lnTo>
                <a:lnTo>
                  <a:pt x="0" y="57150"/>
                </a:lnTo>
                <a:lnTo>
                  <a:pt x="0" y="92869"/>
                </a:lnTo>
                <a:lnTo>
                  <a:pt x="0" y="128588"/>
                </a:lnTo>
                <a:lnTo>
                  <a:pt x="7144" y="157163"/>
                </a:lnTo>
                <a:lnTo>
                  <a:pt x="7144" y="185738"/>
                </a:lnTo>
                <a:lnTo>
                  <a:pt x="14287" y="200025"/>
                </a:lnTo>
                <a:lnTo>
                  <a:pt x="21431" y="207169"/>
                </a:lnTo>
                <a:lnTo>
                  <a:pt x="28575" y="207169"/>
                </a:lnTo>
                <a:lnTo>
                  <a:pt x="35719" y="192881"/>
                </a:lnTo>
                <a:lnTo>
                  <a:pt x="35719" y="185738"/>
                </a:lnTo>
                <a:lnTo>
                  <a:pt x="35719" y="185738"/>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5807870" y="4300538"/>
            <a:ext cx="1" cy="1"/>
          </a:xfrm>
          <a:custGeom>
            <a:avLst/>
            <a:gdLst/>
            <a:ahLst/>
            <a:cxnLst/>
            <a:rect l="0" t="0" r="0" b="0"/>
            <a:pathLst>
              <a:path w="1" h="1">
                <a:moveTo>
                  <a:pt x="0" y="0"/>
                </a:moveTo>
                <a:close/>
              </a:path>
            </a:pathLst>
          </a:custGeom>
          <a:noFill/>
          <a:ln w="381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5786438" y="3993356"/>
            <a:ext cx="14289" cy="1"/>
          </a:xfrm>
          <a:custGeom>
            <a:avLst/>
            <a:gdLst/>
            <a:ahLst/>
            <a:cxnLst/>
            <a:rect l="0" t="0" r="0" b="0"/>
            <a:pathLst>
              <a:path w="14289" h="1">
                <a:moveTo>
                  <a:pt x="14288" y="0"/>
                </a:moveTo>
                <a:lnTo>
                  <a:pt x="7144" y="0"/>
                </a:lnTo>
                <a:lnTo>
                  <a:pt x="7144" y="0"/>
                </a:lnTo>
                <a:lnTo>
                  <a:pt x="7144" y="0"/>
                </a:lnTo>
                <a:lnTo>
                  <a:pt x="0" y="0"/>
                </a:lnTo>
                <a:lnTo>
                  <a:pt x="0" y="0"/>
                </a:lnTo>
                <a:lnTo>
                  <a:pt x="0"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5950745" y="4100513"/>
            <a:ext cx="28576" cy="221457"/>
          </a:xfrm>
          <a:custGeom>
            <a:avLst/>
            <a:gdLst/>
            <a:ahLst/>
            <a:cxnLst/>
            <a:rect l="0" t="0" r="0" b="0"/>
            <a:pathLst>
              <a:path w="28576" h="221457">
                <a:moveTo>
                  <a:pt x="0" y="0"/>
                </a:moveTo>
                <a:lnTo>
                  <a:pt x="0" y="14287"/>
                </a:lnTo>
                <a:lnTo>
                  <a:pt x="7143" y="35718"/>
                </a:lnTo>
                <a:lnTo>
                  <a:pt x="7143" y="42862"/>
                </a:lnTo>
                <a:lnTo>
                  <a:pt x="14287" y="71437"/>
                </a:lnTo>
                <a:lnTo>
                  <a:pt x="14287" y="100012"/>
                </a:lnTo>
                <a:lnTo>
                  <a:pt x="21431" y="128587"/>
                </a:lnTo>
                <a:lnTo>
                  <a:pt x="28575" y="164306"/>
                </a:lnTo>
                <a:lnTo>
                  <a:pt x="28575" y="185737"/>
                </a:lnTo>
                <a:lnTo>
                  <a:pt x="28575" y="200025"/>
                </a:lnTo>
                <a:lnTo>
                  <a:pt x="28575" y="214312"/>
                </a:lnTo>
                <a:lnTo>
                  <a:pt x="28575" y="221456"/>
                </a:lnTo>
                <a:lnTo>
                  <a:pt x="28575" y="221456"/>
                </a:lnTo>
                <a:lnTo>
                  <a:pt x="28575" y="214312"/>
                </a:lnTo>
                <a:lnTo>
                  <a:pt x="28575" y="214312"/>
                </a:lnTo>
                <a:lnTo>
                  <a:pt x="28575" y="21431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5915026" y="3993356"/>
            <a:ext cx="21432" cy="7145"/>
          </a:xfrm>
          <a:custGeom>
            <a:avLst/>
            <a:gdLst/>
            <a:ahLst/>
            <a:cxnLst/>
            <a:rect l="0" t="0" r="0" b="0"/>
            <a:pathLst>
              <a:path w="21432" h="7145">
                <a:moveTo>
                  <a:pt x="21431" y="7144"/>
                </a:moveTo>
                <a:lnTo>
                  <a:pt x="14287" y="0"/>
                </a:lnTo>
                <a:lnTo>
                  <a:pt x="7144" y="0"/>
                </a:lnTo>
                <a:lnTo>
                  <a:pt x="7144" y="0"/>
                </a:lnTo>
                <a:lnTo>
                  <a:pt x="7144" y="0"/>
                </a:lnTo>
                <a:lnTo>
                  <a:pt x="0" y="0"/>
                </a:lnTo>
                <a:lnTo>
                  <a:pt x="0"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6100763" y="3971925"/>
            <a:ext cx="200026" cy="307183"/>
          </a:xfrm>
          <a:custGeom>
            <a:avLst/>
            <a:gdLst/>
            <a:ahLst/>
            <a:cxnLst/>
            <a:rect l="0" t="0" r="0" b="0"/>
            <a:pathLst>
              <a:path w="200026" h="307183">
                <a:moveTo>
                  <a:pt x="64294" y="0"/>
                </a:moveTo>
                <a:lnTo>
                  <a:pt x="64294" y="0"/>
                </a:lnTo>
                <a:lnTo>
                  <a:pt x="57150" y="14288"/>
                </a:lnTo>
                <a:lnTo>
                  <a:pt x="50007" y="21431"/>
                </a:lnTo>
                <a:lnTo>
                  <a:pt x="42863" y="42863"/>
                </a:lnTo>
                <a:lnTo>
                  <a:pt x="28575" y="64294"/>
                </a:lnTo>
                <a:lnTo>
                  <a:pt x="14288" y="92869"/>
                </a:lnTo>
                <a:lnTo>
                  <a:pt x="7144" y="121444"/>
                </a:lnTo>
                <a:lnTo>
                  <a:pt x="0" y="142875"/>
                </a:lnTo>
                <a:lnTo>
                  <a:pt x="0" y="164306"/>
                </a:lnTo>
                <a:lnTo>
                  <a:pt x="0" y="171450"/>
                </a:lnTo>
                <a:lnTo>
                  <a:pt x="7144" y="178594"/>
                </a:lnTo>
                <a:lnTo>
                  <a:pt x="14288" y="178594"/>
                </a:lnTo>
                <a:lnTo>
                  <a:pt x="28575" y="178594"/>
                </a:lnTo>
                <a:lnTo>
                  <a:pt x="42863" y="171450"/>
                </a:lnTo>
                <a:lnTo>
                  <a:pt x="64294" y="157163"/>
                </a:lnTo>
                <a:lnTo>
                  <a:pt x="78582" y="150019"/>
                </a:lnTo>
                <a:lnTo>
                  <a:pt x="107157" y="142875"/>
                </a:lnTo>
                <a:lnTo>
                  <a:pt x="128588" y="142875"/>
                </a:lnTo>
                <a:lnTo>
                  <a:pt x="150019" y="142875"/>
                </a:lnTo>
                <a:lnTo>
                  <a:pt x="171450" y="150019"/>
                </a:lnTo>
                <a:lnTo>
                  <a:pt x="185738" y="157163"/>
                </a:lnTo>
                <a:lnTo>
                  <a:pt x="192882" y="171450"/>
                </a:lnTo>
                <a:lnTo>
                  <a:pt x="200025" y="192882"/>
                </a:lnTo>
                <a:lnTo>
                  <a:pt x="200025" y="207169"/>
                </a:lnTo>
                <a:lnTo>
                  <a:pt x="200025" y="228600"/>
                </a:lnTo>
                <a:lnTo>
                  <a:pt x="192882" y="242888"/>
                </a:lnTo>
                <a:lnTo>
                  <a:pt x="185738" y="264319"/>
                </a:lnTo>
                <a:lnTo>
                  <a:pt x="178594" y="278607"/>
                </a:lnTo>
                <a:lnTo>
                  <a:pt x="164307" y="285750"/>
                </a:lnTo>
                <a:lnTo>
                  <a:pt x="157163" y="300038"/>
                </a:lnTo>
                <a:lnTo>
                  <a:pt x="142875" y="300038"/>
                </a:lnTo>
                <a:lnTo>
                  <a:pt x="121444" y="307182"/>
                </a:lnTo>
                <a:lnTo>
                  <a:pt x="121444" y="307182"/>
                </a:lnTo>
                <a:lnTo>
                  <a:pt x="121444" y="30718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5450682" y="4421982"/>
            <a:ext cx="150020" cy="357188"/>
          </a:xfrm>
          <a:custGeom>
            <a:avLst/>
            <a:gdLst/>
            <a:ahLst/>
            <a:cxnLst/>
            <a:rect l="0" t="0" r="0" b="0"/>
            <a:pathLst>
              <a:path w="150020" h="357188">
                <a:moveTo>
                  <a:pt x="150019" y="7143"/>
                </a:moveTo>
                <a:lnTo>
                  <a:pt x="142875" y="7143"/>
                </a:lnTo>
                <a:lnTo>
                  <a:pt x="142875" y="0"/>
                </a:lnTo>
                <a:lnTo>
                  <a:pt x="135731" y="0"/>
                </a:lnTo>
                <a:lnTo>
                  <a:pt x="128588" y="0"/>
                </a:lnTo>
                <a:lnTo>
                  <a:pt x="121444" y="0"/>
                </a:lnTo>
                <a:lnTo>
                  <a:pt x="114300" y="7143"/>
                </a:lnTo>
                <a:lnTo>
                  <a:pt x="100013" y="21431"/>
                </a:lnTo>
                <a:lnTo>
                  <a:pt x="85725" y="35718"/>
                </a:lnTo>
                <a:lnTo>
                  <a:pt x="71438" y="50006"/>
                </a:lnTo>
                <a:lnTo>
                  <a:pt x="57150" y="71437"/>
                </a:lnTo>
                <a:lnTo>
                  <a:pt x="42863" y="85725"/>
                </a:lnTo>
                <a:lnTo>
                  <a:pt x="28575" y="107156"/>
                </a:lnTo>
                <a:lnTo>
                  <a:pt x="14288" y="128587"/>
                </a:lnTo>
                <a:lnTo>
                  <a:pt x="7144" y="135731"/>
                </a:lnTo>
                <a:lnTo>
                  <a:pt x="7144" y="142875"/>
                </a:lnTo>
                <a:lnTo>
                  <a:pt x="0" y="150018"/>
                </a:lnTo>
                <a:lnTo>
                  <a:pt x="0" y="150018"/>
                </a:lnTo>
                <a:lnTo>
                  <a:pt x="7144" y="150018"/>
                </a:lnTo>
                <a:lnTo>
                  <a:pt x="14288" y="142875"/>
                </a:lnTo>
                <a:lnTo>
                  <a:pt x="21431" y="135731"/>
                </a:lnTo>
                <a:lnTo>
                  <a:pt x="42863" y="128587"/>
                </a:lnTo>
                <a:lnTo>
                  <a:pt x="50006" y="121443"/>
                </a:lnTo>
                <a:lnTo>
                  <a:pt x="71438" y="114300"/>
                </a:lnTo>
                <a:lnTo>
                  <a:pt x="85725" y="114300"/>
                </a:lnTo>
                <a:lnTo>
                  <a:pt x="100013" y="121443"/>
                </a:lnTo>
                <a:lnTo>
                  <a:pt x="114300" y="135731"/>
                </a:lnTo>
                <a:lnTo>
                  <a:pt x="121444" y="150018"/>
                </a:lnTo>
                <a:lnTo>
                  <a:pt x="128588" y="171450"/>
                </a:lnTo>
                <a:lnTo>
                  <a:pt x="135731" y="192881"/>
                </a:lnTo>
                <a:lnTo>
                  <a:pt x="135731" y="214312"/>
                </a:lnTo>
                <a:lnTo>
                  <a:pt x="128588" y="242887"/>
                </a:lnTo>
                <a:lnTo>
                  <a:pt x="121444" y="271462"/>
                </a:lnTo>
                <a:lnTo>
                  <a:pt x="114300" y="292893"/>
                </a:lnTo>
                <a:lnTo>
                  <a:pt x="107156" y="314325"/>
                </a:lnTo>
                <a:lnTo>
                  <a:pt x="92869" y="328612"/>
                </a:lnTo>
                <a:lnTo>
                  <a:pt x="85725" y="350043"/>
                </a:lnTo>
                <a:lnTo>
                  <a:pt x="71438" y="357187"/>
                </a:lnTo>
                <a:lnTo>
                  <a:pt x="57150" y="357187"/>
                </a:lnTo>
                <a:lnTo>
                  <a:pt x="50006" y="357187"/>
                </a:lnTo>
                <a:lnTo>
                  <a:pt x="50006" y="357187"/>
                </a:lnTo>
                <a:lnTo>
                  <a:pt x="50006" y="35718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5650707" y="4450557"/>
            <a:ext cx="71439" cy="228601"/>
          </a:xfrm>
          <a:custGeom>
            <a:avLst/>
            <a:gdLst/>
            <a:ahLst/>
            <a:cxnLst/>
            <a:rect l="0" t="0" r="0" b="0"/>
            <a:pathLst>
              <a:path w="71439" h="228601">
                <a:moveTo>
                  <a:pt x="0" y="0"/>
                </a:moveTo>
                <a:lnTo>
                  <a:pt x="7144" y="0"/>
                </a:lnTo>
                <a:lnTo>
                  <a:pt x="14288" y="0"/>
                </a:lnTo>
                <a:lnTo>
                  <a:pt x="14288" y="7143"/>
                </a:lnTo>
                <a:lnTo>
                  <a:pt x="21431" y="14287"/>
                </a:lnTo>
                <a:lnTo>
                  <a:pt x="28575" y="35718"/>
                </a:lnTo>
                <a:lnTo>
                  <a:pt x="35719" y="57150"/>
                </a:lnTo>
                <a:lnTo>
                  <a:pt x="35719" y="78581"/>
                </a:lnTo>
                <a:lnTo>
                  <a:pt x="42863" y="107156"/>
                </a:lnTo>
                <a:lnTo>
                  <a:pt x="42863" y="135731"/>
                </a:lnTo>
                <a:lnTo>
                  <a:pt x="50006" y="157162"/>
                </a:lnTo>
                <a:lnTo>
                  <a:pt x="57150" y="178593"/>
                </a:lnTo>
                <a:lnTo>
                  <a:pt x="64294" y="192881"/>
                </a:lnTo>
                <a:lnTo>
                  <a:pt x="64294" y="207168"/>
                </a:lnTo>
                <a:lnTo>
                  <a:pt x="64294" y="221456"/>
                </a:lnTo>
                <a:lnTo>
                  <a:pt x="71438" y="228600"/>
                </a:lnTo>
                <a:lnTo>
                  <a:pt x="71438" y="228600"/>
                </a:lnTo>
                <a:lnTo>
                  <a:pt x="71438" y="22860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5650707" y="4436269"/>
            <a:ext cx="250032" cy="235745"/>
          </a:xfrm>
          <a:custGeom>
            <a:avLst/>
            <a:gdLst/>
            <a:ahLst/>
            <a:cxnLst/>
            <a:rect l="0" t="0" r="0" b="0"/>
            <a:pathLst>
              <a:path w="250032" h="235745">
                <a:moveTo>
                  <a:pt x="0" y="164306"/>
                </a:moveTo>
                <a:lnTo>
                  <a:pt x="0" y="164306"/>
                </a:lnTo>
                <a:lnTo>
                  <a:pt x="7144" y="164306"/>
                </a:lnTo>
                <a:lnTo>
                  <a:pt x="7144" y="164306"/>
                </a:lnTo>
                <a:lnTo>
                  <a:pt x="7144" y="164306"/>
                </a:lnTo>
                <a:lnTo>
                  <a:pt x="21431" y="164306"/>
                </a:lnTo>
                <a:lnTo>
                  <a:pt x="28575" y="157163"/>
                </a:lnTo>
                <a:lnTo>
                  <a:pt x="42863" y="150019"/>
                </a:lnTo>
                <a:lnTo>
                  <a:pt x="57150" y="135731"/>
                </a:lnTo>
                <a:lnTo>
                  <a:pt x="71438" y="121444"/>
                </a:lnTo>
                <a:lnTo>
                  <a:pt x="92869" y="107156"/>
                </a:lnTo>
                <a:lnTo>
                  <a:pt x="114300" y="92869"/>
                </a:lnTo>
                <a:lnTo>
                  <a:pt x="128588" y="78581"/>
                </a:lnTo>
                <a:lnTo>
                  <a:pt x="142875" y="64294"/>
                </a:lnTo>
                <a:lnTo>
                  <a:pt x="157163" y="50006"/>
                </a:lnTo>
                <a:lnTo>
                  <a:pt x="171450" y="35719"/>
                </a:lnTo>
                <a:lnTo>
                  <a:pt x="178594" y="21431"/>
                </a:lnTo>
                <a:lnTo>
                  <a:pt x="185738" y="14288"/>
                </a:lnTo>
                <a:lnTo>
                  <a:pt x="192881" y="7144"/>
                </a:lnTo>
                <a:lnTo>
                  <a:pt x="192881" y="0"/>
                </a:lnTo>
                <a:lnTo>
                  <a:pt x="185738" y="7144"/>
                </a:lnTo>
                <a:lnTo>
                  <a:pt x="178594" y="14288"/>
                </a:lnTo>
                <a:lnTo>
                  <a:pt x="171450" y="28575"/>
                </a:lnTo>
                <a:lnTo>
                  <a:pt x="164306" y="50006"/>
                </a:lnTo>
                <a:lnTo>
                  <a:pt x="157163" y="71438"/>
                </a:lnTo>
                <a:lnTo>
                  <a:pt x="150019" y="100013"/>
                </a:lnTo>
                <a:lnTo>
                  <a:pt x="142875" y="128588"/>
                </a:lnTo>
                <a:lnTo>
                  <a:pt x="142875" y="157163"/>
                </a:lnTo>
                <a:lnTo>
                  <a:pt x="142875" y="178594"/>
                </a:lnTo>
                <a:lnTo>
                  <a:pt x="150019" y="200025"/>
                </a:lnTo>
                <a:lnTo>
                  <a:pt x="157163" y="221456"/>
                </a:lnTo>
                <a:lnTo>
                  <a:pt x="171450" y="228600"/>
                </a:lnTo>
                <a:lnTo>
                  <a:pt x="185738" y="235744"/>
                </a:lnTo>
                <a:lnTo>
                  <a:pt x="207169" y="228600"/>
                </a:lnTo>
                <a:lnTo>
                  <a:pt x="221456" y="221456"/>
                </a:lnTo>
                <a:lnTo>
                  <a:pt x="242888" y="214313"/>
                </a:lnTo>
                <a:lnTo>
                  <a:pt x="250031" y="207169"/>
                </a:lnTo>
                <a:lnTo>
                  <a:pt x="250031" y="20716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5957888" y="4364832"/>
            <a:ext cx="57151" cy="250032"/>
          </a:xfrm>
          <a:custGeom>
            <a:avLst/>
            <a:gdLst/>
            <a:ahLst/>
            <a:cxnLst/>
            <a:rect l="0" t="0" r="0" b="0"/>
            <a:pathLst>
              <a:path w="57151" h="250032">
                <a:moveTo>
                  <a:pt x="57150" y="7143"/>
                </a:moveTo>
                <a:lnTo>
                  <a:pt x="57150" y="7143"/>
                </a:lnTo>
                <a:lnTo>
                  <a:pt x="57150" y="0"/>
                </a:lnTo>
                <a:lnTo>
                  <a:pt x="57150" y="7143"/>
                </a:lnTo>
                <a:lnTo>
                  <a:pt x="50007" y="14287"/>
                </a:lnTo>
                <a:lnTo>
                  <a:pt x="42863" y="21431"/>
                </a:lnTo>
                <a:lnTo>
                  <a:pt x="35719" y="42862"/>
                </a:lnTo>
                <a:lnTo>
                  <a:pt x="21432" y="57150"/>
                </a:lnTo>
                <a:lnTo>
                  <a:pt x="7144" y="78581"/>
                </a:lnTo>
                <a:lnTo>
                  <a:pt x="7144" y="100012"/>
                </a:lnTo>
                <a:lnTo>
                  <a:pt x="0" y="121443"/>
                </a:lnTo>
                <a:lnTo>
                  <a:pt x="0" y="150018"/>
                </a:lnTo>
                <a:lnTo>
                  <a:pt x="7144" y="171450"/>
                </a:lnTo>
                <a:lnTo>
                  <a:pt x="7144" y="192881"/>
                </a:lnTo>
                <a:lnTo>
                  <a:pt x="14288" y="207168"/>
                </a:lnTo>
                <a:lnTo>
                  <a:pt x="28575" y="221456"/>
                </a:lnTo>
                <a:lnTo>
                  <a:pt x="35719" y="235743"/>
                </a:lnTo>
                <a:lnTo>
                  <a:pt x="42863" y="242887"/>
                </a:lnTo>
                <a:lnTo>
                  <a:pt x="50007" y="250031"/>
                </a:lnTo>
                <a:lnTo>
                  <a:pt x="57150" y="250031"/>
                </a:lnTo>
                <a:lnTo>
                  <a:pt x="57150" y="25003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88"/>
          <p:cNvSpPr/>
          <p:nvPr/>
        </p:nvSpPr>
        <p:spPr>
          <a:xfrm>
            <a:off x="5965032" y="4293394"/>
            <a:ext cx="242889" cy="257176"/>
          </a:xfrm>
          <a:custGeom>
            <a:avLst/>
            <a:gdLst/>
            <a:ahLst/>
            <a:cxnLst/>
            <a:rect l="0" t="0" r="0" b="0"/>
            <a:pathLst>
              <a:path w="242889" h="257176">
                <a:moveTo>
                  <a:pt x="7144" y="257175"/>
                </a:moveTo>
                <a:lnTo>
                  <a:pt x="0" y="250031"/>
                </a:lnTo>
                <a:lnTo>
                  <a:pt x="0" y="250031"/>
                </a:lnTo>
                <a:lnTo>
                  <a:pt x="0" y="250031"/>
                </a:lnTo>
                <a:lnTo>
                  <a:pt x="7144" y="242888"/>
                </a:lnTo>
                <a:lnTo>
                  <a:pt x="14288" y="235744"/>
                </a:lnTo>
                <a:lnTo>
                  <a:pt x="28575" y="221456"/>
                </a:lnTo>
                <a:lnTo>
                  <a:pt x="42863" y="214313"/>
                </a:lnTo>
                <a:lnTo>
                  <a:pt x="64294" y="192881"/>
                </a:lnTo>
                <a:lnTo>
                  <a:pt x="78581" y="178594"/>
                </a:lnTo>
                <a:lnTo>
                  <a:pt x="100013" y="157163"/>
                </a:lnTo>
                <a:lnTo>
                  <a:pt x="121444" y="135731"/>
                </a:lnTo>
                <a:lnTo>
                  <a:pt x="142875" y="107156"/>
                </a:lnTo>
                <a:lnTo>
                  <a:pt x="157163" y="85725"/>
                </a:lnTo>
                <a:lnTo>
                  <a:pt x="171450" y="64294"/>
                </a:lnTo>
                <a:lnTo>
                  <a:pt x="185738" y="50006"/>
                </a:lnTo>
                <a:lnTo>
                  <a:pt x="192881" y="28575"/>
                </a:lnTo>
                <a:lnTo>
                  <a:pt x="200025" y="21431"/>
                </a:lnTo>
                <a:lnTo>
                  <a:pt x="207169" y="7144"/>
                </a:lnTo>
                <a:lnTo>
                  <a:pt x="207169" y="7144"/>
                </a:lnTo>
                <a:lnTo>
                  <a:pt x="207169" y="0"/>
                </a:lnTo>
                <a:lnTo>
                  <a:pt x="200025" y="0"/>
                </a:lnTo>
                <a:lnTo>
                  <a:pt x="192881" y="7144"/>
                </a:lnTo>
                <a:lnTo>
                  <a:pt x="185738" y="21431"/>
                </a:lnTo>
                <a:lnTo>
                  <a:pt x="178594" y="35719"/>
                </a:lnTo>
                <a:lnTo>
                  <a:pt x="164306" y="57150"/>
                </a:lnTo>
                <a:lnTo>
                  <a:pt x="157163" y="78581"/>
                </a:lnTo>
                <a:lnTo>
                  <a:pt x="157163" y="100013"/>
                </a:lnTo>
                <a:lnTo>
                  <a:pt x="150019" y="121444"/>
                </a:lnTo>
                <a:lnTo>
                  <a:pt x="157163" y="142875"/>
                </a:lnTo>
                <a:lnTo>
                  <a:pt x="157163" y="171450"/>
                </a:lnTo>
                <a:lnTo>
                  <a:pt x="171450" y="192881"/>
                </a:lnTo>
                <a:lnTo>
                  <a:pt x="178594" y="214313"/>
                </a:lnTo>
                <a:lnTo>
                  <a:pt x="192881" y="228600"/>
                </a:lnTo>
                <a:lnTo>
                  <a:pt x="214313" y="242888"/>
                </a:lnTo>
                <a:lnTo>
                  <a:pt x="221456" y="250031"/>
                </a:lnTo>
                <a:lnTo>
                  <a:pt x="235744" y="257175"/>
                </a:lnTo>
                <a:lnTo>
                  <a:pt x="242888" y="257175"/>
                </a:lnTo>
                <a:lnTo>
                  <a:pt x="242888" y="25717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Freeform 89"/>
          <p:cNvSpPr/>
          <p:nvPr/>
        </p:nvSpPr>
        <p:spPr>
          <a:xfrm>
            <a:off x="6143626" y="4307682"/>
            <a:ext cx="450057" cy="192882"/>
          </a:xfrm>
          <a:custGeom>
            <a:avLst/>
            <a:gdLst/>
            <a:ahLst/>
            <a:cxnLst/>
            <a:rect l="0" t="0" r="0" b="0"/>
            <a:pathLst>
              <a:path w="450057" h="192882">
                <a:moveTo>
                  <a:pt x="0" y="192881"/>
                </a:moveTo>
                <a:lnTo>
                  <a:pt x="0" y="192881"/>
                </a:lnTo>
                <a:lnTo>
                  <a:pt x="0" y="192881"/>
                </a:lnTo>
                <a:lnTo>
                  <a:pt x="7144" y="192881"/>
                </a:lnTo>
                <a:lnTo>
                  <a:pt x="7144" y="192881"/>
                </a:lnTo>
                <a:lnTo>
                  <a:pt x="21431" y="192881"/>
                </a:lnTo>
                <a:lnTo>
                  <a:pt x="28575" y="192881"/>
                </a:lnTo>
                <a:lnTo>
                  <a:pt x="42862" y="185737"/>
                </a:lnTo>
                <a:lnTo>
                  <a:pt x="64294" y="171450"/>
                </a:lnTo>
                <a:lnTo>
                  <a:pt x="85725" y="157162"/>
                </a:lnTo>
                <a:lnTo>
                  <a:pt x="100012" y="142875"/>
                </a:lnTo>
                <a:lnTo>
                  <a:pt x="121444" y="121443"/>
                </a:lnTo>
                <a:lnTo>
                  <a:pt x="135731" y="107156"/>
                </a:lnTo>
                <a:lnTo>
                  <a:pt x="150019" y="85725"/>
                </a:lnTo>
                <a:lnTo>
                  <a:pt x="164306" y="71437"/>
                </a:lnTo>
                <a:lnTo>
                  <a:pt x="171450" y="50006"/>
                </a:lnTo>
                <a:lnTo>
                  <a:pt x="171450" y="42862"/>
                </a:lnTo>
                <a:lnTo>
                  <a:pt x="178594" y="35718"/>
                </a:lnTo>
                <a:lnTo>
                  <a:pt x="178594" y="28575"/>
                </a:lnTo>
                <a:lnTo>
                  <a:pt x="178594" y="21431"/>
                </a:lnTo>
                <a:lnTo>
                  <a:pt x="178594" y="21431"/>
                </a:lnTo>
                <a:lnTo>
                  <a:pt x="171450" y="28575"/>
                </a:lnTo>
                <a:lnTo>
                  <a:pt x="171450" y="35718"/>
                </a:lnTo>
                <a:lnTo>
                  <a:pt x="171450" y="50006"/>
                </a:lnTo>
                <a:lnTo>
                  <a:pt x="171450" y="64293"/>
                </a:lnTo>
                <a:lnTo>
                  <a:pt x="178594" y="85725"/>
                </a:lnTo>
                <a:lnTo>
                  <a:pt x="185737" y="107156"/>
                </a:lnTo>
                <a:lnTo>
                  <a:pt x="192881" y="128587"/>
                </a:lnTo>
                <a:lnTo>
                  <a:pt x="207169" y="150018"/>
                </a:lnTo>
                <a:lnTo>
                  <a:pt x="214312" y="164306"/>
                </a:lnTo>
                <a:lnTo>
                  <a:pt x="228600" y="178593"/>
                </a:lnTo>
                <a:lnTo>
                  <a:pt x="242887" y="185737"/>
                </a:lnTo>
                <a:lnTo>
                  <a:pt x="257175" y="185737"/>
                </a:lnTo>
                <a:lnTo>
                  <a:pt x="271462" y="185737"/>
                </a:lnTo>
                <a:lnTo>
                  <a:pt x="278606" y="178593"/>
                </a:lnTo>
                <a:lnTo>
                  <a:pt x="292894" y="164306"/>
                </a:lnTo>
                <a:lnTo>
                  <a:pt x="300037" y="142875"/>
                </a:lnTo>
                <a:lnTo>
                  <a:pt x="307181" y="121443"/>
                </a:lnTo>
                <a:lnTo>
                  <a:pt x="307181" y="100012"/>
                </a:lnTo>
                <a:lnTo>
                  <a:pt x="314325" y="71437"/>
                </a:lnTo>
                <a:lnTo>
                  <a:pt x="321469" y="50006"/>
                </a:lnTo>
                <a:lnTo>
                  <a:pt x="321469" y="35718"/>
                </a:lnTo>
                <a:lnTo>
                  <a:pt x="321469" y="28575"/>
                </a:lnTo>
                <a:lnTo>
                  <a:pt x="328612" y="21431"/>
                </a:lnTo>
                <a:lnTo>
                  <a:pt x="328612" y="28575"/>
                </a:lnTo>
                <a:lnTo>
                  <a:pt x="335756" y="35718"/>
                </a:lnTo>
                <a:lnTo>
                  <a:pt x="350044" y="50006"/>
                </a:lnTo>
                <a:lnTo>
                  <a:pt x="357187" y="64293"/>
                </a:lnTo>
                <a:lnTo>
                  <a:pt x="364331" y="71437"/>
                </a:lnTo>
                <a:lnTo>
                  <a:pt x="371475" y="78581"/>
                </a:lnTo>
                <a:lnTo>
                  <a:pt x="378619" y="85725"/>
                </a:lnTo>
                <a:lnTo>
                  <a:pt x="385762" y="92868"/>
                </a:lnTo>
                <a:lnTo>
                  <a:pt x="385762" y="92868"/>
                </a:lnTo>
                <a:lnTo>
                  <a:pt x="385762" y="85725"/>
                </a:lnTo>
                <a:lnTo>
                  <a:pt x="385762" y="78581"/>
                </a:lnTo>
                <a:lnTo>
                  <a:pt x="385762" y="71437"/>
                </a:lnTo>
                <a:lnTo>
                  <a:pt x="385762" y="50006"/>
                </a:lnTo>
                <a:lnTo>
                  <a:pt x="392906" y="35718"/>
                </a:lnTo>
                <a:lnTo>
                  <a:pt x="392906" y="14287"/>
                </a:lnTo>
                <a:lnTo>
                  <a:pt x="392906" y="7143"/>
                </a:lnTo>
                <a:lnTo>
                  <a:pt x="400050" y="0"/>
                </a:lnTo>
                <a:lnTo>
                  <a:pt x="407194" y="0"/>
                </a:lnTo>
                <a:lnTo>
                  <a:pt x="407194" y="0"/>
                </a:lnTo>
                <a:lnTo>
                  <a:pt x="421481" y="7143"/>
                </a:lnTo>
                <a:lnTo>
                  <a:pt x="428625" y="14287"/>
                </a:lnTo>
                <a:lnTo>
                  <a:pt x="435769" y="21431"/>
                </a:lnTo>
                <a:lnTo>
                  <a:pt x="442912" y="21431"/>
                </a:lnTo>
                <a:lnTo>
                  <a:pt x="450056" y="28575"/>
                </a:lnTo>
                <a:lnTo>
                  <a:pt x="450056" y="2857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Freeform 90"/>
          <p:cNvSpPr/>
          <p:nvPr/>
        </p:nvSpPr>
        <p:spPr>
          <a:xfrm>
            <a:off x="6679407" y="4150519"/>
            <a:ext cx="71439" cy="192882"/>
          </a:xfrm>
          <a:custGeom>
            <a:avLst/>
            <a:gdLst/>
            <a:ahLst/>
            <a:cxnLst/>
            <a:rect l="0" t="0" r="0" b="0"/>
            <a:pathLst>
              <a:path w="71439" h="192882">
                <a:moveTo>
                  <a:pt x="35719" y="0"/>
                </a:moveTo>
                <a:lnTo>
                  <a:pt x="28575" y="7144"/>
                </a:lnTo>
                <a:lnTo>
                  <a:pt x="21431" y="21431"/>
                </a:lnTo>
                <a:lnTo>
                  <a:pt x="21431" y="21431"/>
                </a:lnTo>
                <a:lnTo>
                  <a:pt x="14288" y="42863"/>
                </a:lnTo>
                <a:lnTo>
                  <a:pt x="7144" y="57150"/>
                </a:lnTo>
                <a:lnTo>
                  <a:pt x="0" y="78581"/>
                </a:lnTo>
                <a:lnTo>
                  <a:pt x="0" y="92869"/>
                </a:lnTo>
                <a:lnTo>
                  <a:pt x="0" y="107156"/>
                </a:lnTo>
                <a:lnTo>
                  <a:pt x="7144" y="114300"/>
                </a:lnTo>
                <a:lnTo>
                  <a:pt x="14288" y="114300"/>
                </a:lnTo>
                <a:lnTo>
                  <a:pt x="21431" y="114300"/>
                </a:lnTo>
                <a:lnTo>
                  <a:pt x="28575" y="114300"/>
                </a:lnTo>
                <a:lnTo>
                  <a:pt x="35719" y="114300"/>
                </a:lnTo>
                <a:lnTo>
                  <a:pt x="50006" y="114300"/>
                </a:lnTo>
                <a:lnTo>
                  <a:pt x="57150" y="114300"/>
                </a:lnTo>
                <a:lnTo>
                  <a:pt x="64294" y="121444"/>
                </a:lnTo>
                <a:lnTo>
                  <a:pt x="71438" y="128588"/>
                </a:lnTo>
                <a:lnTo>
                  <a:pt x="71438" y="142875"/>
                </a:lnTo>
                <a:lnTo>
                  <a:pt x="71438" y="157163"/>
                </a:lnTo>
                <a:lnTo>
                  <a:pt x="71438" y="171450"/>
                </a:lnTo>
                <a:lnTo>
                  <a:pt x="57150" y="192881"/>
                </a:lnTo>
                <a:lnTo>
                  <a:pt x="57150" y="192881"/>
                </a:lnTo>
                <a:lnTo>
                  <a:pt x="57150" y="19288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Freeform 91"/>
          <p:cNvSpPr/>
          <p:nvPr/>
        </p:nvSpPr>
        <p:spPr>
          <a:xfrm>
            <a:off x="5486401" y="4843463"/>
            <a:ext cx="78582" cy="371476"/>
          </a:xfrm>
          <a:custGeom>
            <a:avLst/>
            <a:gdLst/>
            <a:ahLst/>
            <a:cxnLst/>
            <a:rect l="0" t="0" r="0" b="0"/>
            <a:pathLst>
              <a:path w="78582" h="371476">
                <a:moveTo>
                  <a:pt x="14287" y="0"/>
                </a:moveTo>
                <a:lnTo>
                  <a:pt x="14287" y="0"/>
                </a:lnTo>
                <a:lnTo>
                  <a:pt x="7144" y="7144"/>
                </a:lnTo>
                <a:lnTo>
                  <a:pt x="7144" y="14287"/>
                </a:lnTo>
                <a:lnTo>
                  <a:pt x="7144" y="35718"/>
                </a:lnTo>
                <a:lnTo>
                  <a:pt x="0" y="64293"/>
                </a:lnTo>
                <a:lnTo>
                  <a:pt x="7144" y="107156"/>
                </a:lnTo>
                <a:lnTo>
                  <a:pt x="7144" y="157162"/>
                </a:lnTo>
                <a:lnTo>
                  <a:pt x="14287" y="207168"/>
                </a:lnTo>
                <a:lnTo>
                  <a:pt x="28575" y="250031"/>
                </a:lnTo>
                <a:lnTo>
                  <a:pt x="42862" y="292893"/>
                </a:lnTo>
                <a:lnTo>
                  <a:pt x="57150" y="321468"/>
                </a:lnTo>
                <a:lnTo>
                  <a:pt x="64294" y="342900"/>
                </a:lnTo>
                <a:lnTo>
                  <a:pt x="71437" y="357187"/>
                </a:lnTo>
                <a:lnTo>
                  <a:pt x="78581" y="371475"/>
                </a:lnTo>
                <a:lnTo>
                  <a:pt x="78581" y="371475"/>
                </a:lnTo>
                <a:lnTo>
                  <a:pt x="78581" y="37147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Freeform 92"/>
          <p:cNvSpPr/>
          <p:nvPr/>
        </p:nvSpPr>
        <p:spPr>
          <a:xfrm>
            <a:off x="5357813" y="4807744"/>
            <a:ext cx="171451" cy="228601"/>
          </a:xfrm>
          <a:custGeom>
            <a:avLst/>
            <a:gdLst/>
            <a:ahLst/>
            <a:cxnLst/>
            <a:rect l="0" t="0" r="0" b="0"/>
            <a:pathLst>
              <a:path w="171451" h="228601">
                <a:moveTo>
                  <a:pt x="7144" y="228600"/>
                </a:moveTo>
                <a:lnTo>
                  <a:pt x="7144" y="228600"/>
                </a:lnTo>
                <a:lnTo>
                  <a:pt x="0" y="228600"/>
                </a:lnTo>
                <a:lnTo>
                  <a:pt x="0" y="228600"/>
                </a:lnTo>
                <a:lnTo>
                  <a:pt x="0" y="221456"/>
                </a:lnTo>
                <a:lnTo>
                  <a:pt x="7144" y="214312"/>
                </a:lnTo>
                <a:lnTo>
                  <a:pt x="7144" y="200025"/>
                </a:lnTo>
                <a:lnTo>
                  <a:pt x="21432" y="185737"/>
                </a:lnTo>
                <a:lnTo>
                  <a:pt x="35719" y="164306"/>
                </a:lnTo>
                <a:lnTo>
                  <a:pt x="50007" y="135731"/>
                </a:lnTo>
                <a:lnTo>
                  <a:pt x="71438" y="107156"/>
                </a:lnTo>
                <a:lnTo>
                  <a:pt x="92869" y="85725"/>
                </a:lnTo>
                <a:lnTo>
                  <a:pt x="114300" y="57150"/>
                </a:lnTo>
                <a:lnTo>
                  <a:pt x="142875" y="28575"/>
                </a:lnTo>
                <a:lnTo>
                  <a:pt x="171450" y="0"/>
                </a:lnTo>
                <a:lnTo>
                  <a:pt x="171450" y="0"/>
                </a:lnTo>
                <a:lnTo>
                  <a:pt x="171450"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a:off x="5600701" y="4872038"/>
            <a:ext cx="171451" cy="307182"/>
          </a:xfrm>
          <a:custGeom>
            <a:avLst/>
            <a:gdLst/>
            <a:ahLst/>
            <a:cxnLst/>
            <a:rect l="0" t="0" r="0" b="0"/>
            <a:pathLst>
              <a:path w="171451" h="307182">
                <a:moveTo>
                  <a:pt x="71437" y="0"/>
                </a:moveTo>
                <a:lnTo>
                  <a:pt x="71437" y="7143"/>
                </a:lnTo>
                <a:lnTo>
                  <a:pt x="64294" y="21431"/>
                </a:lnTo>
                <a:lnTo>
                  <a:pt x="64294" y="21431"/>
                </a:lnTo>
                <a:lnTo>
                  <a:pt x="50006" y="35718"/>
                </a:lnTo>
                <a:lnTo>
                  <a:pt x="42862" y="57150"/>
                </a:lnTo>
                <a:lnTo>
                  <a:pt x="28575" y="71437"/>
                </a:lnTo>
                <a:lnTo>
                  <a:pt x="21431" y="92868"/>
                </a:lnTo>
                <a:lnTo>
                  <a:pt x="14287" y="121443"/>
                </a:lnTo>
                <a:lnTo>
                  <a:pt x="7144" y="142875"/>
                </a:lnTo>
                <a:lnTo>
                  <a:pt x="0" y="171450"/>
                </a:lnTo>
                <a:lnTo>
                  <a:pt x="0" y="200025"/>
                </a:lnTo>
                <a:lnTo>
                  <a:pt x="0" y="228600"/>
                </a:lnTo>
                <a:lnTo>
                  <a:pt x="7144" y="257175"/>
                </a:lnTo>
                <a:lnTo>
                  <a:pt x="7144" y="278606"/>
                </a:lnTo>
                <a:lnTo>
                  <a:pt x="21431" y="292893"/>
                </a:lnTo>
                <a:lnTo>
                  <a:pt x="28575" y="300037"/>
                </a:lnTo>
                <a:lnTo>
                  <a:pt x="42862" y="307181"/>
                </a:lnTo>
                <a:lnTo>
                  <a:pt x="50006" y="300037"/>
                </a:lnTo>
                <a:lnTo>
                  <a:pt x="57150" y="292893"/>
                </a:lnTo>
                <a:lnTo>
                  <a:pt x="71437" y="271462"/>
                </a:lnTo>
                <a:lnTo>
                  <a:pt x="78581" y="250031"/>
                </a:lnTo>
                <a:lnTo>
                  <a:pt x="85725" y="221456"/>
                </a:lnTo>
                <a:lnTo>
                  <a:pt x="85725" y="192881"/>
                </a:lnTo>
                <a:lnTo>
                  <a:pt x="85725" y="164306"/>
                </a:lnTo>
                <a:lnTo>
                  <a:pt x="85725" y="128587"/>
                </a:lnTo>
                <a:lnTo>
                  <a:pt x="78581" y="100012"/>
                </a:lnTo>
                <a:lnTo>
                  <a:pt x="78581" y="71437"/>
                </a:lnTo>
                <a:lnTo>
                  <a:pt x="71437" y="42862"/>
                </a:lnTo>
                <a:lnTo>
                  <a:pt x="71437" y="28575"/>
                </a:lnTo>
                <a:lnTo>
                  <a:pt x="71437" y="28575"/>
                </a:lnTo>
                <a:lnTo>
                  <a:pt x="71437" y="28575"/>
                </a:lnTo>
                <a:lnTo>
                  <a:pt x="78581" y="42862"/>
                </a:lnTo>
                <a:lnTo>
                  <a:pt x="85725" y="57150"/>
                </a:lnTo>
                <a:lnTo>
                  <a:pt x="92869" y="85725"/>
                </a:lnTo>
                <a:lnTo>
                  <a:pt x="107156" y="107156"/>
                </a:lnTo>
                <a:lnTo>
                  <a:pt x="114300" y="135731"/>
                </a:lnTo>
                <a:lnTo>
                  <a:pt x="135731" y="164306"/>
                </a:lnTo>
                <a:lnTo>
                  <a:pt x="150019" y="178593"/>
                </a:lnTo>
                <a:lnTo>
                  <a:pt x="164306" y="192881"/>
                </a:lnTo>
                <a:lnTo>
                  <a:pt x="171450" y="192881"/>
                </a:lnTo>
                <a:lnTo>
                  <a:pt x="171450" y="19288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Freeform 94"/>
          <p:cNvSpPr/>
          <p:nvPr/>
        </p:nvSpPr>
        <p:spPr>
          <a:xfrm>
            <a:off x="5786438" y="4814888"/>
            <a:ext cx="100014" cy="250032"/>
          </a:xfrm>
          <a:custGeom>
            <a:avLst/>
            <a:gdLst/>
            <a:ahLst/>
            <a:cxnLst/>
            <a:rect l="0" t="0" r="0" b="0"/>
            <a:pathLst>
              <a:path w="100014" h="250032">
                <a:moveTo>
                  <a:pt x="0" y="114300"/>
                </a:moveTo>
                <a:lnTo>
                  <a:pt x="0" y="128587"/>
                </a:lnTo>
                <a:lnTo>
                  <a:pt x="7144" y="142875"/>
                </a:lnTo>
                <a:lnTo>
                  <a:pt x="7144" y="150018"/>
                </a:lnTo>
                <a:lnTo>
                  <a:pt x="21432" y="178593"/>
                </a:lnTo>
                <a:lnTo>
                  <a:pt x="35719" y="200025"/>
                </a:lnTo>
                <a:lnTo>
                  <a:pt x="50007" y="221456"/>
                </a:lnTo>
                <a:lnTo>
                  <a:pt x="64294" y="235743"/>
                </a:lnTo>
                <a:lnTo>
                  <a:pt x="78582" y="242887"/>
                </a:lnTo>
                <a:lnTo>
                  <a:pt x="85725" y="250031"/>
                </a:lnTo>
                <a:lnTo>
                  <a:pt x="92869" y="242887"/>
                </a:lnTo>
                <a:lnTo>
                  <a:pt x="100013" y="242887"/>
                </a:lnTo>
                <a:lnTo>
                  <a:pt x="100013" y="228600"/>
                </a:lnTo>
                <a:lnTo>
                  <a:pt x="92869" y="214312"/>
                </a:lnTo>
                <a:lnTo>
                  <a:pt x="85725" y="185737"/>
                </a:lnTo>
                <a:lnTo>
                  <a:pt x="78582" y="157162"/>
                </a:lnTo>
                <a:lnTo>
                  <a:pt x="71438" y="128587"/>
                </a:lnTo>
                <a:lnTo>
                  <a:pt x="64294" y="92868"/>
                </a:lnTo>
                <a:lnTo>
                  <a:pt x="57150" y="64293"/>
                </a:lnTo>
                <a:lnTo>
                  <a:pt x="50007" y="42862"/>
                </a:lnTo>
                <a:lnTo>
                  <a:pt x="50007" y="28575"/>
                </a:lnTo>
                <a:lnTo>
                  <a:pt x="57150" y="14287"/>
                </a:lnTo>
                <a:lnTo>
                  <a:pt x="57150" y="7144"/>
                </a:lnTo>
                <a:lnTo>
                  <a:pt x="57150" y="0"/>
                </a:lnTo>
                <a:lnTo>
                  <a:pt x="57150"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Freeform 95"/>
          <p:cNvSpPr/>
          <p:nvPr/>
        </p:nvSpPr>
        <p:spPr>
          <a:xfrm>
            <a:off x="5943601" y="4786313"/>
            <a:ext cx="164307" cy="235744"/>
          </a:xfrm>
          <a:custGeom>
            <a:avLst/>
            <a:gdLst/>
            <a:ahLst/>
            <a:cxnLst/>
            <a:rect l="0" t="0" r="0" b="0"/>
            <a:pathLst>
              <a:path w="164307" h="235744">
                <a:moveTo>
                  <a:pt x="0" y="0"/>
                </a:moveTo>
                <a:lnTo>
                  <a:pt x="0" y="7144"/>
                </a:lnTo>
                <a:lnTo>
                  <a:pt x="7144" y="21431"/>
                </a:lnTo>
                <a:lnTo>
                  <a:pt x="7144" y="28575"/>
                </a:lnTo>
                <a:lnTo>
                  <a:pt x="21431" y="57150"/>
                </a:lnTo>
                <a:lnTo>
                  <a:pt x="28575" y="85725"/>
                </a:lnTo>
                <a:lnTo>
                  <a:pt x="42862" y="121443"/>
                </a:lnTo>
                <a:lnTo>
                  <a:pt x="57150" y="150018"/>
                </a:lnTo>
                <a:lnTo>
                  <a:pt x="71437" y="178593"/>
                </a:lnTo>
                <a:lnTo>
                  <a:pt x="85725" y="200025"/>
                </a:lnTo>
                <a:lnTo>
                  <a:pt x="92869" y="221456"/>
                </a:lnTo>
                <a:lnTo>
                  <a:pt x="100012" y="228600"/>
                </a:lnTo>
                <a:lnTo>
                  <a:pt x="100012" y="235743"/>
                </a:lnTo>
                <a:lnTo>
                  <a:pt x="100012" y="235743"/>
                </a:lnTo>
                <a:lnTo>
                  <a:pt x="100012" y="235743"/>
                </a:lnTo>
                <a:lnTo>
                  <a:pt x="100012" y="221456"/>
                </a:lnTo>
                <a:lnTo>
                  <a:pt x="100012" y="207168"/>
                </a:lnTo>
                <a:lnTo>
                  <a:pt x="92869" y="178593"/>
                </a:lnTo>
                <a:lnTo>
                  <a:pt x="92869" y="142875"/>
                </a:lnTo>
                <a:lnTo>
                  <a:pt x="85725" y="107156"/>
                </a:lnTo>
                <a:lnTo>
                  <a:pt x="85725" y="71437"/>
                </a:lnTo>
                <a:lnTo>
                  <a:pt x="92869" y="42862"/>
                </a:lnTo>
                <a:lnTo>
                  <a:pt x="100012" y="21431"/>
                </a:lnTo>
                <a:lnTo>
                  <a:pt x="107156" y="7144"/>
                </a:lnTo>
                <a:lnTo>
                  <a:pt x="114300" y="0"/>
                </a:lnTo>
                <a:lnTo>
                  <a:pt x="128587" y="0"/>
                </a:lnTo>
                <a:lnTo>
                  <a:pt x="135731" y="7144"/>
                </a:lnTo>
                <a:lnTo>
                  <a:pt x="150019" y="14287"/>
                </a:lnTo>
                <a:lnTo>
                  <a:pt x="157162" y="28575"/>
                </a:lnTo>
                <a:lnTo>
                  <a:pt x="164306" y="50006"/>
                </a:lnTo>
                <a:lnTo>
                  <a:pt x="164306" y="78581"/>
                </a:lnTo>
                <a:lnTo>
                  <a:pt x="164306" y="107156"/>
                </a:lnTo>
                <a:lnTo>
                  <a:pt x="164306" y="135731"/>
                </a:lnTo>
                <a:lnTo>
                  <a:pt x="157162" y="164306"/>
                </a:lnTo>
                <a:lnTo>
                  <a:pt x="150019" y="185737"/>
                </a:lnTo>
                <a:lnTo>
                  <a:pt x="150019" y="207168"/>
                </a:lnTo>
                <a:lnTo>
                  <a:pt x="142875" y="214312"/>
                </a:lnTo>
                <a:lnTo>
                  <a:pt x="142875" y="21431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Freeform 96"/>
          <p:cNvSpPr/>
          <p:nvPr/>
        </p:nvSpPr>
        <p:spPr>
          <a:xfrm>
            <a:off x="6179345" y="4636294"/>
            <a:ext cx="171451" cy="185739"/>
          </a:xfrm>
          <a:custGeom>
            <a:avLst/>
            <a:gdLst/>
            <a:ahLst/>
            <a:cxnLst/>
            <a:rect l="0" t="0" r="0" b="0"/>
            <a:pathLst>
              <a:path w="171451" h="185739">
                <a:moveTo>
                  <a:pt x="0" y="150019"/>
                </a:moveTo>
                <a:lnTo>
                  <a:pt x="7143" y="142875"/>
                </a:lnTo>
                <a:lnTo>
                  <a:pt x="14287" y="142875"/>
                </a:lnTo>
                <a:lnTo>
                  <a:pt x="14287" y="142875"/>
                </a:lnTo>
                <a:lnTo>
                  <a:pt x="28575" y="135731"/>
                </a:lnTo>
                <a:lnTo>
                  <a:pt x="35718" y="135731"/>
                </a:lnTo>
                <a:lnTo>
                  <a:pt x="42862" y="128588"/>
                </a:lnTo>
                <a:lnTo>
                  <a:pt x="50006" y="121444"/>
                </a:lnTo>
                <a:lnTo>
                  <a:pt x="64293" y="114300"/>
                </a:lnTo>
                <a:lnTo>
                  <a:pt x="71437" y="100013"/>
                </a:lnTo>
                <a:lnTo>
                  <a:pt x="78581" y="85725"/>
                </a:lnTo>
                <a:lnTo>
                  <a:pt x="85725" y="64294"/>
                </a:lnTo>
                <a:lnTo>
                  <a:pt x="85725" y="50006"/>
                </a:lnTo>
                <a:lnTo>
                  <a:pt x="85725" y="28575"/>
                </a:lnTo>
                <a:lnTo>
                  <a:pt x="85725" y="14288"/>
                </a:lnTo>
                <a:lnTo>
                  <a:pt x="78581" y="7144"/>
                </a:lnTo>
                <a:lnTo>
                  <a:pt x="71437" y="0"/>
                </a:lnTo>
                <a:lnTo>
                  <a:pt x="64293" y="0"/>
                </a:lnTo>
                <a:lnTo>
                  <a:pt x="57150" y="7144"/>
                </a:lnTo>
                <a:lnTo>
                  <a:pt x="50006" y="21431"/>
                </a:lnTo>
                <a:lnTo>
                  <a:pt x="42862" y="42863"/>
                </a:lnTo>
                <a:lnTo>
                  <a:pt x="42862" y="64294"/>
                </a:lnTo>
                <a:lnTo>
                  <a:pt x="42862" y="92869"/>
                </a:lnTo>
                <a:lnTo>
                  <a:pt x="50006" y="114300"/>
                </a:lnTo>
                <a:lnTo>
                  <a:pt x="57150" y="142875"/>
                </a:lnTo>
                <a:lnTo>
                  <a:pt x="71437" y="164306"/>
                </a:lnTo>
                <a:lnTo>
                  <a:pt x="92868" y="178594"/>
                </a:lnTo>
                <a:lnTo>
                  <a:pt x="107156" y="185738"/>
                </a:lnTo>
                <a:lnTo>
                  <a:pt x="128587" y="185738"/>
                </a:lnTo>
                <a:lnTo>
                  <a:pt x="150018" y="185738"/>
                </a:lnTo>
                <a:lnTo>
                  <a:pt x="171450" y="171450"/>
                </a:lnTo>
                <a:lnTo>
                  <a:pt x="171450" y="171450"/>
                </a:lnTo>
                <a:lnTo>
                  <a:pt x="171450" y="17145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Freeform 97"/>
          <p:cNvSpPr/>
          <p:nvPr/>
        </p:nvSpPr>
        <p:spPr>
          <a:xfrm>
            <a:off x="6393657" y="4536282"/>
            <a:ext cx="85726" cy="121444"/>
          </a:xfrm>
          <a:custGeom>
            <a:avLst/>
            <a:gdLst/>
            <a:ahLst/>
            <a:cxnLst/>
            <a:rect l="0" t="0" r="0" b="0"/>
            <a:pathLst>
              <a:path w="85726" h="121444">
                <a:moveTo>
                  <a:pt x="0" y="0"/>
                </a:moveTo>
                <a:lnTo>
                  <a:pt x="0" y="0"/>
                </a:lnTo>
                <a:lnTo>
                  <a:pt x="0" y="7143"/>
                </a:lnTo>
                <a:lnTo>
                  <a:pt x="0" y="14287"/>
                </a:lnTo>
                <a:lnTo>
                  <a:pt x="7144" y="28575"/>
                </a:lnTo>
                <a:lnTo>
                  <a:pt x="14288" y="42862"/>
                </a:lnTo>
                <a:lnTo>
                  <a:pt x="28575" y="64293"/>
                </a:lnTo>
                <a:lnTo>
                  <a:pt x="35719" y="85725"/>
                </a:lnTo>
                <a:lnTo>
                  <a:pt x="50006" y="100012"/>
                </a:lnTo>
                <a:lnTo>
                  <a:pt x="64294" y="107156"/>
                </a:lnTo>
                <a:lnTo>
                  <a:pt x="78581" y="114300"/>
                </a:lnTo>
                <a:lnTo>
                  <a:pt x="85725" y="121443"/>
                </a:lnTo>
                <a:lnTo>
                  <a:pt x="85725" y="12144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Freeform 98"/>
          <p:cNvSpPr/>
          <p:nvPr/>
        </p:nvSpPr>
        <p:spPr>
          <a:xfrm>
            <a:off x="6529388" y="4386263"/>
            <a:ext cx="85726" cy="207170"/>
          </a:xfrm>
          <a:custGeom>
            <a:avLst/>
            <a:gdLst/>
            <a:ahLst/>
            <a:cxnLst/>
            <a:rect l="0" t="0" r="0" b="0"/>
            <a:pathLst>
              <a:path w="85726" h="207170">
                <a:moveTo>
                  <a:pt x="0" y="0"/>
                </a:moveTo>
                <a:lnTo>
                  <a:pt x="7144" y="7144"/>
                </a:lnTo>
                <a:lnTo>
                  <a:pt x="7144" y="14287"/>
                </a:lnTo>
                <a:lnTo>
                  <a:pt x="7144" y="28575"/>
                </a:lnTo>
                <a:lnTo>
                  <a:pt x="21432" y="50006"/>
                </a:lnTo>
                <a:lnTo>
                  <a:pt x="35719" y="85725"/>
                </a:lnTo>
                <a:lnTo>
                  <a:pt x="50007" y="121444"/>
                </a:lnTo>
                <a:lnTo>
                  <a:pt x="71438" y="157162"/>
                </a:lnTo>
                <a:lnTo>
                  <a:pt x="78582" y="185737"/>
                </a:lnTo>
                <a:lnTo>
                  <a:pt x="85725" y="207169"/>
                </a:lnTo>
                <a:lnTo>
                  <a:pt x="85725" y="20716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a:off x="5479257" y="5164931"/>
            <a:ext cx="271464" cy="578645"/>
          </a:xfrm>
          <a:custGeom>
            <a:avLst/>
            <a:gdLst/>
            <a:ahLst/>
            <a:cxnLst/>
            <a:rect l="0" t="0" r="0" b="0"/>
            <a:pathLst>
              <a:path w="271464" h="578645">
                <a:moveTo>
                  <a:pt x="50006" y="578644"/>
                </a:moveTo>
                <a:lnTo>
                  <a:pt x="42863" y="578644"/>
                </a:lnTo>
                <a:lnTo>
                  <a:pt x="42863" y="578644"/>
                </a:lnTo>
                <a:lnTo>
                  <a:pt x="35719" y="578644"/>
                </a:lnTo>
                <a:lnTo>
                  <a:pt x="35719" y="571500"/>
                </a:lnTo>
                <a:lnTo>
                  <a:pt x="28575" y="564357"/>
                </a:lnTo>
                <a:lnTo>
                  <a:pt x="21431" y="550069"/>
                </a:lnTo>
                <a:lnTo>
                  <a:pt x="21431" y="528638"/>
                </a:lnTo>
                <a:lnTo>
                  <a:pt x="14288" y="500063"/>
                </a:lnTo>
                <a:lnTo>
                  <a:pt x="7144" y="457200"/>
                </a:lnTo>
                <a:lnTo>
                  <a:pt x="0" y="407194"/>
                </a:lnTo>
                <a:lnTo>
                  <a:pt x="0" y="350044"/>
                </a:lnTo>
                <a:lnTo>
                  <a:pt x="7144" y="292894"/>
                </a:lnTo>
                <a:lnTo>
                  <a:pt x="14288" y="235744"/>
                </a:lnTo>
                <a:lnTo>
                  <a:pt x="21431" y="192882"/>
                </a:lnTo>
                <a:lnTo>
                  <a:pt x="28575" y="150019"/>
                </a:lnTo>
                <a:lnTo>
                  <a:pt x="42863" y="121444"/>
                </a:lnTo>
                <a:lnTo>
                  <a:pt x="57150" y="107157"/>
                </a:lnTo>
                <a:lnTo>
                  <a:pt x="64294" y="107157"/>
                </a:lnTo>
                <a:lnTo>
                  <a:pt x="78581" y="121444"/>
                </a:lnTo>
                <a:lnTo>
                  <a:pt x="92869" y="142875"/>
                </a:lnTo>
                <a:lnTo>
                  <a:pt x="107156" y="185738"/>
                </a:lnTo>
                <a:lnTo>
                  <a:pt x="121444" y="228600"/>
                </a:lnTo>
                <a:lnTo>
                  <a:pt x="150019" y="278607"/>
                </a:lnTo>
                <a:lnTo>
                  <a:pt x="171450" y="321469"/>
                </a:lnTo>
                <a:lnTo>
                  <a:pt x="192881" y="357188"/>
                </a:lnTo>
                <a:lnTo>
                  <a:pt x="207169" y="385763"/>
                </a:lnTo>
                <a:lnTo>
                  <a:pt x="221456" y="400050"/>
                </a:lnTo>
                <a:lnTo>
                  <a:pt x="235744" y="414338"/>
                </a:lnTo>
                <a:lnTo>
                  <a:pt x="235744" y="421482"/>
                </a:lnTo>
                <a:lnTo>
                  <a:pt x="242888" y="421482"/>
                </a:lnTo>
                <a:lnTo>
                  <a:pt x="242888" y="421482"/>
                </a:lnTo>
                <a:lnTo>
                  <a:pt x="250031" y="414338"/>
                </a:lnTo>
                <a:lnTo>
                  <a:pt x="250031" y="400050"/>
                </a:lnTo>
                <a:lnTo>
                  <a:pt x="242888" y="371475"/>
                </a:lnTo>
                <a:lnTo>
                  <a:pt x="242888" y="335757"/>
                </a:lnTo>
                <a:lnTo>
                  <a:pt x="235744" y="292894"/>
                </a:lnTo>
                <a:lnTo>
                  <a:pt x="235744" y="242888"/>
                </a:lnTo>
                <a:lnTo>
                  <a:pt x="228600" y="192882"/>
                </a:lnTo>
                <a:lnTo>
                  <a:pt x="228600" y="142875"/>
                </a:lnTo>
                <a:lnTo>
                  <a:pt x="228600" y="100013"/>
                </a:lnTo>
                <a:lnTo>
                  <a:pt x="235744" y="71438"/>
                </a:lnTo>
                <a:lnTo>
                  <a:pt x="242888" y="42863"/>
                </a:lnTo>
                <a:lnTo>
                  <a:pt x="257175" y="21432"/>
                </a:lnTo>
                <a:lnTo>
                  <a:pt x="264319" y="7144"/>
                </a:lnTo>
                <a:lnTo>
                  <a:pt x="271463" y="0"/>
                </a:lnTo>
                <a:lnTo>
                  <a:pt x="271463"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a:off x="5843588" y="5164931"/>
            <a:ext cx="178595" cy="357189"/>
          </a:xfrm>
          <a:custGeom>
            <a:avLst/>
            <a:gdLst/>
            <a:ahLst/>
            <a:cxnLst/>
            <a:rect l="0" t="0" r="0" b="0"/>
            <a:pathLst>
              <a:path w="178595" h="357189">
                <a:moveTo>
                  <a:pt x="14288" y="107157"/>
                </a:moveTo>
                <a:lnTo>
                  <a:pt x="7144" y="121444"/>
                </a:lnTo>
                <a:lnTo>
                  <a:pt x="7144" y="142875"/>
                </a:lnTo>
                <a:lnTo>
                  <a:pt x="7144" y="157163"/>
                </a:lnTo>
                <a:lnTo>
                  <a:pt x="0" y="185738"/>
                </a:lnTo>
                <a:lnTo>
                  <a:pt x="0" y="221457"/>
                </a:lnTo>
                <a:lnTo>
                  <a:pt x="0" y="257175"/>
                </a:lnTo>
                <a:lnTo>
                  <a:pt x="7144" y="285750"/>
                </a:lnTo>
                <a:lnTo>
                  <a:pt x="7144" y="314325"/>
                </a:lnTo>
                <a:lnTo>
                  <a:pt x="14288" y="335757"/>
                </a:lnTo>
                <a:lnTo>
                  <a:pt x="21432" y="350044"/>
                </a:lnTo>
                <a:lnTo>
                  <a:pt x="28575" y="357188"/>
                </a:lnTo>
                <a:lnTo>
                  <a:pt x="35719" y="357188"/>
                </a:lnTo>
                <a:lnTo>
                  <a:pt x="35719" y="350044"/>
                </a:lnTo>
                <a:lnTo>
                  <a:pt x="42863" y="342900"/>
                </a:lnTo>
                <a:lnTo>
                  <a:pt x="50007" y="321469"/>
                </a:lnTo>
                <a:lnTo>
                  <a:pt x="50007" y="300038"/>
                </a:lnTo>
                <a:lnTo>
                  <a:pt x="50007" y="264319"/>
                </a:lnTo>
                <a:lnTo>
                  <a:pt x="50007" y="228600"/>
                </a:lnTo>
                <a:lnTo>
                  <a:pt x="50007" y="192882"/>
                </a:lnTo>
                <a:lnTo>
                  <a:pt x="50007" y="157163"/>
                </a:lnTo>
                <a:lnTo>
                  <a:pt x="42863" y="121444"/>
                </a:lnTo>
                <a:lnTo>
                  <a:pt x="42863" y="85725"/>
                </a:lnTo>
                <a:lnTo>
                  <a:pt x="35719" y="50007"/>
                </a:lnTo>
                <a:lnTo>
                  <a:pt x="28575" y="28575"/>
                </a:lnTo>
                <a:lnTo>
                  <a:pt x="21432" y="7144"/>
                </a:lnTo>
                <a:lnTo>
                  <a:pt x="21432" y="0"/>
                </a:lnTo>
                <a:lnTo>
                  <a:pt x="21432" y="0"/>
                </a:lnTo>
                <a:lnTo>
                  <a:pt x="21432" y="7144"/>
                </a:lnTo>
                <a:lnTo>
                  <a:pt x="21432" y="28575"/>
                </a:lnTo>
                <a:lnTo>
                  <a:pt x="28575" y="57150"/>
                </a:lnTo>
                <a:lnTo>
                  <a:pt x="35719" y="92869"/>
                </a:lnTo>
                <a:lnTo>
                  <a:pt x="50007" y="128588"/>
                </a:lnTo>
                <a:lnTo>
                  <a:pt x="57150" y="164307"/>
                </a:lnTo>
                <a:lnTo>
                  <a:pt x="78582" y="200025"/>
                </a:lnTo>
                <a:lnTo>
                  <a:pt x="92869" y="228600"/>
                </a:lnTo>
                <a:lnTo>
                  <a:pt x="107157" y="250032"/>
                </a:lnTo>
                <a:lnTo>
                  <a:pt x="121444" y="271463"/>
                </a:lnTo>
                <a:lnTo>
                  <a:pt x="142875" y="278607"/>
                </a:lnTo>
                <a:lnTo>
                  <a:pt x="157163" y="278607"/>
                </a:lnTo>
                <a:lnTo>
                  <a:pt x="171450" y="278607"/>
                </a:lnTo>
                <a:lnTo>
                  <a:pt x="178594" y="278607"/>
                </a:lnTo>
                <a:lnTo>
                  <a:pt x="178594" y="27860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Freeform 101"/>
          <p:cNvSpPr/>
          <p:nvPr/>
        </p:nvSpPr>
        <p:spPr>
          <a:xfrm>
            <a:off x="6057901" y="5093494"/>
            <a:ext cx="121445" cy="271463"/>
          </a:xfrm>
          <a:custGeom>
            <a:avLst/>
            <a:gdLst/>
            <a:ahLst/>
            <a:cxnLst/>
            <a:rect l="0" t="0" r="0" b="0"/>
            <a:pathLst>
              <a:path w="121445" h="271463">
                <a:moveTo>
                  <a:pt x="14287" y="0"/>
                </a:moveTo>
                <a:lnTo>
                  <a:pt x="14287" y="7144"/>
                </a:lnTo>
                <a:lnTo>
                  <a:pt x="7144" y="21431"/>
                </a:lnTo>
                <a:lnTo>
                  <a:pt x="7144" y="28575"/>
                </a:lnTo>
                <a:lnTo>
                  <a:pt x="7144" y="50006"/>
                </a:lnTo>
                <a:lnTo>
                  <a:pt x="0" y="78581"/>
                </a:lnTo>
                <a:lnTo>
                  <a:pt x="0" y="100012"/>
                </a:lnTo>
                <a:lnTo>
                  <a:pt x="0" y="121444"/>
                </a:lnTo>
                <a:lnTo>
                  <a:pt x="7144" y="128587"/>
                </a:lnTo>
                <a:lnTo>
                  <a:pt x="7144" y="135731"/>
                </a:lnTo>
                <a:lnTo>
                  <a:pt x="14287" y="142875"/>
                </a:lnTo>
                <a:lnTo>
                  <a:pt x="21431" y="135731"/>
                </a:lnTo>
                <a:lnTo>
                  <a:pt x="28575" y="128587"/>
                </a:lnTo>
                <a:lnTo>
                  <a:pt x="42862" y="114300"/>
                </a:lnTo>
                <a:lnTo>
                  <a:pt x="50006" y="107156"/>
                </a:lnTo>
                <a:lnTo>
                  <a:pt x="64294" y="100012"/>
                </a:lnTo>
                <a:lnTo>
                  <a:pt x="85725" y="92869"/>
                </a:lnTo>
                <a:lnTo>
                  <a:pt x="92869" y="100012"/>
                </a:lnTo>
                <a:lnTo>
                  <a:pt x="107156" y="107156"/>
                </a:lnTo>
                <a:lnTo>
                  <a:pt x="114300" y="121444"/>
                </a:lnTo>
                <a:lnTo>
                  <a:pt x="121444" y="142875"/>
                </a:lnTo>
                <a:lnTo>
                  <a:pt x="121444" y="164306"/>
                </a:lnTo>
                <a:lnTo>
                  <a:pt x="121444" y="192881"/>
                </a:lnTo>
                <a:lnTo>
                  <a:pt x="114300" y="221456"/>
                </a:lnTo>
                <a:lnTo>
                  <a:pt x="107156" y="242887"/>
                </a:lnTo>
                <a:lnTo>
                  <a:pt x="100012" y="257175"/>
                </a:lnTo>
                <a:lnTo>
                  <a:pt x="100012" y="264319"/>
                </a:lnTo>
                <a:lnTo>
                  <a:pt x="100012" y="271462"/>
                </a:lnTo>
                <a:lnTo>
                  <a:pt x="100012" y="27146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Freeform 102"/>
          <p:cNvSpPr/>
          <p:nvPr/>
        </p:nvSpPr>
        <p:spPr>
          <a:xfrm>
            <a:off x="6215063" y="4950619"/>
            <a:ext cx="207170" cy="314326"/>
          </a:xfrm>
          <a:custGeom>
            <a:avLst/>
            <a:gdLst/>
            <a:ahLst/>
            <a:cxnLst/>
            <a:rect l="0" t="0" r="0" b="0"/>
            <a:pathLst>
              <a:path w="207170" h="314326">
                <a:moveTo>
                  <a:pt x="0" y="0"/>
                </a:moveTo>
                <a:lnTo>
                  <a:pt x="0" y="0"/>
                </a:lnTo>
                <a:lnTo>
                  <a:pt x="0" y="7144"/>
                </a:lnTo>
                <a:lnTo>
                  <a:pt x="7144" y="7144"/>
                </a:lnTo>
                <a:lnTo>
                  <a:pt x="14288" y="14287"/>
                </a:lnTo>
                <a:lnTo>
                  <a:pt x="28575" y="28575"/>
                </a:lnTo>
                <a:lnTo>
                  <a:pt x="42863" y="50006"/>
                </a:lnTo>
                <a:lnTo>
                  <a:pt x="57150" y="78581"/>
                </a:lnTo>
                <a:lnTo>
                  <a:pt x="78582" y="114300"/>
                </a:lnTo>
                <a:lnTo>
                  <a:pt x="100013" y="157162"/>
                </a:lnTo>
                <a:lnTo>
                  <a:pt x="121444" y="192881"/>
                </a:lnTo>
                <a:lnTo>
                  <a:pt x="142875" y="228600"/>
                </a:lnTo>
                <a:lnTo>
                  <a:pt x="164307" y="264319"/>
                </a:lnTo>
                <a:lnTo>
                  <a:pt x="185738" y="285750"/>
                </a:lnTo>
                <a:lnTo>
                  <a:pt x="200025" y="300037"/>
                </a:lnTo>
                <a:lnTo>
                  <a:pt x="207169" y="307181"/>
                </a:lnTo>
                <a:lnTo>
                  <a:pt x="207169" y="314325"/>
                </a:lnTo>
                <a:lnTo>
                  <a:pt x="207169" y="31432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Freeform 103"/>
          <p:cNvSpPr/>
          <p:nvPr/>
        </p:nvSpPr>
        <p:spPr>
          <a:xfrm>
            <a:off x="6279357" y="5093494"/>
            <a:ext cx="14289" cy="114301"/>
          </a:xfrm>
          <a:custGeom>
            <a:avLst/>
            <a:gdLst/>
            <a:ahLst/>
            <a:cxnLst/>
            <a:rect l="0" t="0" r="0" b="0"/>
            <a:pathLst>
              <a:path w="14289" h="114301">
                <a:moveTo>
                  <a:pt x="0" y="114300"/>
                </a:moveTo>
                <a:lnTo>
                  <a:pt x="0" y="107156"/>
                </a:lnTo>
                <a:lnTo>
                  <a:pt x="0" y="92869"/>
                </a:lnTo>
                <a:lnTo>
                  <a:pt x="0" y="85725"/>
                </a:lnTo>
                <a:lnTo>
                  <a:pt x="7144" y="57150"/>
                </a:lnTo>
                <a:lnTo>
                  <a:pt x="7144" y="35719"/>
                </a:lnTo>
                <a:lnTo>
                  <a:pt x="14288" y="14287"/>
                </a:lnTo>
                <a:lnTo>
                  <a:pt x="14288" y="0"/>
                </a:lnTo>
                <a:lnTo>
                  <a:pt x="14288"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Freeform 104"/>
          <p:cNvSpPr/>
          <p:nvPr/>
        </p:nvSpPr>
        <p:spPr>
          <a:xfrm>
            <a:off x="5457826" y="5900738"/>
            <a:ext cx="121445" cy="400051"/>
          </a:xfrm>
          <a:custGeom>
            <a:avLst/>
            <a:gdLst/>
            <a:ahLst/>
            <a:cxnLst/>
            <a:rect l="0" t="0" r="0" b="0"/>
            <a:pathLst>
              <a:path w="121445" h="400051">
                <a:moveTo>
                  <a:pt x="71437" y="7143"/>
                </a:moveTo>
                <a:lnTo>
                  <a:pt x="64294" y="0"/>
                </a:lnTo>
                <a:lnTo>
                  <a:pt x="57150" y="0"/>
                </a:lnTo>
                <a:lnTo>
                  <a:pt x="57150" y="0"/>
                </a:lnTo>
                <a:lnTo>
                  <a:pt x="42862" y="0"/>
                </a:lnTo>
                <a:lnTo>
                  <a:pt x="35719" y="14287"/>
                </a:lnTo>
                <a:lnTo>
                  <a:pt x="28575" y="28575"/>
                </a:lnTo>
                <a:lnTo>
                  <a:pt x="21431" y="50006"/>
                </a:lnTo>
                <a:lnTo>
                  <a:pt x="14287" y="78581"/>
                </a:lnTo>
                <a:lnTo>
                  <a:pt x="7144" y="107156"/>
                </a:lnTo>
                <a:lnTo>
                  <a:pt x="0" y="135731"/>
                </a:lnTo>
                <a:lnTo>
                  <a:pt x="0" y="157162"/>
                </a:lnTo>
                <a:lnTo>
                  <a:pt x="0" y="178593"/>
                </a:lnTo>
                <a:lnTo>
                  <a:pt x="0" y="192881"/>
                </a:lnTo>
                <a:lnTo>
                  <a:pt x="0" y="207168"/>
                </a:lnTo>
                <a:lnTo>
                  <a:pt x="7144" y="207168"/>
                </a:lnTo>
                <a:lnTo>
                  <a:pt x="7144" y="207168"/>
                </a:lnTo>
                <a:lnTo>
                  <a:pt x="7144" y="207168"/>
                </a:lnTo>
                <a:lnTo>
                  <a:pt x="14287" y="200025"/>
                </a:lnTo>
                <a:lnTo>
                  <a:pt x="21431" y="192881"/>
                </a:lnTo>
                <a:lnTo>
                  <a:pt x="28575" y="185737"/>
                </a:lnTo>
                <a:lnTo>
                  <a:pt x="35719" y="178593"/>
                </a:lnTo>
                <a:lnTo>
                  <a:pt x="42862" y="171450"/>
                </a:lnTo>
                <a:lnTo>
                  <a:pt x="57150" y="164306"/>
                </a:lnTo>
                <a:lnTo>
                  <a:pt x="71437" y="164306"/>
                </a:lnTo>
                <a:lnTo>
                  <a:pt x="78581" y="171450"/>
                </a:lnTo>
                <a:lnTo>
                  <a:pt x="92869" y="178593"/>
                </a:lnTo>
                <a:lnTo>
                  <a:pt x="100012" y="192881"/>
                </a:lnTo>
                <a:lnTo>
                  <a:pt x="107156" y="214312"/>
                </a:lnTo>
                <a:lnTo>
                  <a:pt x="114300" y="235743"/>
                </a:lnTo>
                <a:lnTo>
                  <a:pt x="121444" y="264318"/>
                </a:lnTo>
                <a:lnTo>
                  <a:pt x="121444" y="285750"/>
                </a:lnTo>
                <a:lnTo>
                  <a:pt x="121444" y="307181"/>
                </a:lnTo>
                <a:lnTo>
                  <a:pt x="121444" y="328612"/>
                </a:lnTo>
                <a:lnTo>
                  <a:pt x="114300" y="350043"/>
                </a:lnTo>
                <a:lnTo>
                  <a:pt x="107156" y="364331"/>
                </a:lnTo>
                <a:lnTo>
                  <a:pt x="100012" y="378618"/>
                </a:lnTo>
                <a:lnTo>
                  <a:pt x="92869" y="392906"/>
                </a:lnTo>
                <a:lnTo>
                  <a:pt x="78581" y="400050"/>
                </a:lnTo>
                <a:lnTo>
                  <a:pt x="71437" y="400050"/>
                </a:lnTo>
                <a:lnTo>
                  <a:pt x="64294" y="400050"/>
                </a:lnTo>
                <a:lnTo>
                  <a:pt x="57150" y="385762"/>
                </a:lnTo>
                <a:lnTo>
                  <a:pt x="50006" y="378618"/>
                </a:lnTo>
                <a:lnTo>
                  <a:pt x="50006" y="364331"/>
                </a:lnTo>
                <a:lnTo>
                  <a:pt x="50006" y="36433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Freeform 105"/>
          <p:cNvSpPr/>
          <p:nvPr/>
        </p:nvSpPr>
        <p:spPr>
          <a:xfrm>
            <a:off x="5600701" y="5936456"/>
            <a:ext cx="185738" cy="128589"/>
          </a:xfrm>
          <a:custGeom>
            <a:avLst/>
            <a:gdLst/>
            <a:ahLst/>
            <a:cxnLst/>
            <a:rect l="0" t="0" r="0" b="0"/>
            <a:pathLst>
              <a:path w="185738" h="128589">
                <a:moveTo>
                  <a:pt x="0" y="7144"/>
                </a:moveTo>
                <a:lnTo>
                  <a:pt x="7144" y="0"/>
                </a:lnTo>
                <a:lnTo>
                  <a:pt x="14287" y="0"/>
                </a:lnTo>
                <a:lnTo>
                  <a:pt x="14287" y="0"/>
                </a:lnTo>
                <a:lnTo>
                  <a:pt x="28575" y="7144"/>
                </a:lnTo>
                <a:lnTo>
                  <a:pt x="42862" y="14288"/>
                </a:lnTo>
                <a:lnTo>
                  <a:pt x="64294" y="28575"/>
                </a:lnTo>
                <a:lnTo>
                  <a:pt x="78581" y="42863"/>
                </a:lnTo>
                <a:lnTo>
                  <a:pt x="100012" y="64294"/>
                </a:lnTo>
                <a:lnTo>
                  <a:pt x="114300" y="85725"/>
                </a:lnTo>
                <a:lnTo>
                  <a:pt x="135731" y="100013"/>
                </a:lnTo>
                <a:lnTo>
                  <a:pt x="157162" y="114300"/>
                </a:lnTo>
                <a:lnTo>
                  <a:pt x="171450" y="121444"/>
                </a:lnTo>
                <a:lnTo>
                  <a:pt x="185737" y="128588"/>
                </a:lnTo>
                <a:lnTo>
                  <a:pt x="185737" y="128588"/>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Freeform 106"/>
          <p:cNvSpPr/>
          <p:nvPr/>
        </p:nvSpPr>
        <p:spPr>
          <a:xfrm>
            <a:off x="5643563" y="5850731"/>
            <a:ext cx="21433" cy="7145"/>
          </a:xfrm>
          <a:custGeom>
            <a:avLst/>
            <a:gdLst/>
            <a:ahLst/>
            <a:cxnLst/>
            <a:rect l="0" t="0" r="0" b="0"/>
            <a:pathLst>
              <a:path w="21433" h="7145">
                <a:moveTo>
                  <a:pt x="21432" y="0"/>
                </a:moveTo>
                <a:lnTo>
                  <a:pt x="14288" y="0"/>
                </a:lnTo>
                <a:lnTo>
                  <a:pt x="7144" y="7144"/>
                </a:lnTo>
                <a:lnTo>
                  <a:pt x="7144" y="7144"/>
                </a:lnTo>
                <a:lnTo>
                  <a:pt x="0" y="7144"/>
                </a:lnTo>
                <a:lnTo>
                  <a:pt x="0" y="0"/>
                </a:lnTo>
                <a:lnTo>
                  <a:pt x="0" y="0"/>
                </a:lnTo>
                <a:lnTo>
                  <a:pt x="0"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Freeform 107"/>
          <p:cNvSpPr/>
          <p:nvPr/>
        </p:nvSpPr>
        <p:spPr>
          <a:xfrm>
            <a:off x="5750720" y="5672138"/>
            <a:ext cx="250032" cy="178594"/>
          </a:xfrm>
          <a:custGeom>
            <a:avLst/>
            <a:gdLst/>
            <a:ahLst/>
            <a:cxnLst/>
            <a:rect l="0" t="0" r="0" b="0"/>
            <a:pathLst>
              <a:path w="250032" h="178594">
                <a:moveTo>
                  <a:pt x="0" y="64293"/>
                </a:moveTo>
                <a:lnTo>
                  <a:pt x="7143" y="71437"/>
                </a:lnTo>
                <a:lnTo>
                  <a:pt x="14287" y="78581"/>
                </a:lnTo>
                <a:lnTo>
                  <a:pt x="21431" y="85725"/>
                </a:lnTo>
                <a:lnTo>
                  <a:pt x="35718" y="107156"/>
                </a:lnTo>
                <a:lnTo>
                  <a:pt x="50006" y="121443"/>
                </a:lnTo>
                <a:lnTo>
                  <a:pt x="64293" y="142875"/>
                </a:lnTo>
                <a:lnTo>
                  <a:pt x="78581" y="157162"/>
                </a:lnTo>
                <a:lnTo>
                  <a:pt x="85725" y="164306"/>
                </a:lnTo>
                <a:lnTo>
                  <a:pt x="100012" y="171450"/>
                </a:lnTo>
                <a:lnTo>
                  <a:pt x="107156" y="171450"/>
                </a:lnTo>
                <a:lnTo>
                  <a:pt x="107156" y="164306"/>
                </a:lnTo>
                <a:lnTo>
                  <a:pt x="114300" y="157162"/>
                </a:lnTo>
                <a:lnTo>
                  <a:pt x="114300" y="142875"/>
                </a:lnTo>
                <a:lnTo>
                  <a:pt x="107156" y="121443"/>
                </a:lnTo>
                <a:lnTo>
                  <a:pt x="107156" y="92868"/>
                </a:lnTo>
                <a:lnTo>
                  <a:pt x="100012" y="64293"/>
                </a:lnTo>
                <a:lnTo>
                  <a:pt x="85725" y="35718"/>
                </a:lnTo>
                <a:lnTo>
                  <a:pt x="78581" y="14287"/>
                </a:lnTo>
                <a:lnTo>
                  <a:pt x="71437" y="0"/>
                </a:lnTo>
                <a:lnTo>
                  <a:pt x="71437" y="0"/>
                </a:lnTo>
                <a:lnTo>
                  <a:pt x="71437" y="7143"/>
                </a:lnTo>
                <a:lnTo>
                  <a:pt x="78581" y="14287"/>
                </a:lnTo>
                <a:lnTo>
                  <a:pt x="85725" y="35718"/>
                </a:lnTo>
                <a:lnTo>
                  <a:pt x="107156" y="57150"/>
                </a:lnTo>
                <a:lnTo>
                  <a:pt x="128587" y="85725"/>
                </a:lnTo>
                <a:lnTo>
                  <a:pt x="157162" y="114300"/>
                </a:lnTo>
                <a:lnTo>
                  <a:pt x="178593" y="135731"/>
                </a:lnTo>
                <a:lnTo>
                  <a:pt x="200025" y="157162"/>
                </a:lnTo>
                <a:lnTo>
                  <a:pt x="221456" y="164306"/>
                </a:lnTo>
                <a:lnTo>
                  <a:pt x="250031" y="178593"/>
                </a:lnTo>
                <a:lnTo>
                  <a:pt x="250031" y="178593"/>
                </a:lnTo>
                <a:lnTo>
                  <a:pt x="250031" y="17859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Freeform 108"/>
          <p:cNvSpPr/>
          <p:nvPr/>
        </p:nvSpPr>
        <p:spPr>
          <a:xfrm>
            <a:off x="5972176" y="5464969"/>
            <a:ext cx="178595" cy="350045"/>
          </a:xfrm>
          <a:custGeom>
            <a:avLst/>
            <a:gdLst/>
            <a:ahLst/>
            <a:cxnLst/>
            <a:rect l="0" t="0" r="0" b="0"/>
            <a:pathLst>
              <a:path w="178595" h="350045">
                <a:moveTo>
                  <a:pt x="7144" y="0"/>
                </a:moveTo>
                <a:lnTo>
                  <a:pt x="7144" y="0"/>
                </a:lnTo>
                <a:lnTo>
                  <a:pt x="7144" y="0"/>
                </a:lnTo>
                <a:lnTo>
                  <a:pt x="7144" y="7144"/>
                </a:lnTo>
                <a:lnTo>
                  <a:pt x="0" y="21431"/>
                </a:lnTo>
                <a:lnTo>
                  <a:pt x="0" y="50006"/>
                </a:lnTo>
                <a:lnTo>
                  <a:pt x="7144" y="85725"/>
                </a:lnTo>
                <a:lnTo>
                  <a:pt x="14287" y="135731"/>
                </a:lnTo>
                <a:lnTo>
                  <a:pt x="28575" y="192881"/>
                </a:lnTo>
                <a:lnTo>
                  <a:pt x="42862" y="242887"/>
                </a:lnTo>
                <a:lnTo>
                  <a:pt x="64294" y="285750"/>
                </a:lnTo>
                <a:lnTo>
                  <a:pt x="85725" y="321469"/>
                </a:lnTo>
                <a:lnTo>
                  <a:pt x="107156" y="342900"/>
                </a:lnTo>
                <a:lnTo>
                  <a:pt x="128587" y="350044"/>
                </a:lnTo>
                <a:lnTo>
                  <a:pt x="150019" y="350044"/>
                </a:lnTo>
                <a:lnTo>
                  <a:pt x="164306" y="342900"/>
                </a:lnTo>
                <a:lnTo>
                  <a:pt x="178594" y="321469"/>
                </a:lnTo>
                <a:lnTo>
                  <a:pt x="178594" y="321469"/>
                </a:lnTo>
                <a:lnTo>
                  <a:pt x="178594" y="32146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Freeform 109"/>
          <p:cNvSpPr/>
          <p:nvPr/>
        </p:nvSpPr>
        <p:spPr>
          <a:xfrm>
            <a:off x="6136482" y="5457825"/>
            <a:ext cx="114301" cy="128589"/>
          </a:xfrm>
          <a:custGeom>
            <a:avLst/>
            <a:gdLst/>
            <a:ahLst/>
            <a:cxnLst/>
            <a:rect l="0" t="0" r="0" b="0"/>
            <a:pathLst>
              <a:path w="114301" h="128589">
                <a:moveTo>
                  <a:pt x="0" y="0"/>
                </a:moveTo>
                <a:lnTo>
                  <a:pt x="7144" y="7144"/>
                </a:lnTo>
                <a:lnTo>
                  <a:pt x="14288" y="28575"/>
                </a:lnTo>
                <a:lnTo>
                  <a:pt x="14288" y="28575"/>
                </a:lnTo>
                <a:lnTo>
                  <a:pt x="28575" y="50006"/>
                </a:lnTo>
                <a:lnTo>
                  <a:pt x="50006" y="78581"/>
                </a:lnTo>
                <a:lnTo>
                  <a:pt x="71438" y="92869"/>
                </a:lnTo>
                <a:lnTo>
                  <a:pt x="92869" y="114300"/>
                </a:lnTo>
                <a:lnTo>
                  <a:pt x="107156" y="121444"/>
                </a:lnTo>
                <a:lnTo>
                  <a:pt x="114300" y="128588"/>
                </a:lnTo>
                <a:lnTo>
                  <a:pt x="114300" y="128588"/>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Freeform 110"/>
          <p:cNvSpPr/>
          <p:nvPr/>
        </p:nvSpPr>
        <p:spPr>
          <a:xfrm>
            <a:off x="6215063" y="5364956"/>
            <a:ext cx="250033" cy="228601"/>
          </a:xfrm>
          <a:custGeom>
            <a:avLst/>
            <a:gdLst/>
            <a:ahLst/>
            <a:cxnLst/>
            <a:rect l="0" t="0" r="0" b="0"/>
            <a:pathLst>
              <a:path w="250033" h="228601">
                <a:moveTo>
                  <a:pt x="7144" y="0"/>
                </a:moveTo>
                <a:lnTo>
                  <a:pt x="0" y="7144"/>
                </a:lnTo>
                <a:lnTo>
                  <a:pt x="0" y="21432"/>
                </a:lnTo>
                <a:lnTo>
                  <a:pt x="0" y="28575"/>
                </a:lnTo>
                <a:lnTo>
                  <a:pt x="0" y="50007"/>
                </a:lnTo>
                <a:lnTo>
                  <a:pt x="7144" y="71438"/>
                </a:lnTo>
                <a:lnTo>
                  <a:pt x="14288" y="100013"/>
                </a:lnTo>
                <a:lnTo>
                  <a:pt x="28575" y="128588"/>
                </a:lnTo>
                <a:lnTo>
                  <a:pt x="42863" y="150019"/>
                </a:lnTo>
                <a:lnTo>
                  <a:pt x="64294" y="178594"/>
                </a:lnTo>
                <a:lnTo>
                  <a:pt x="85725" y="200025"/>
                </a:lnTo>
                <a:lnTo>
                  <a:pt x="100013" y="214313"/>
                </a:lnTo>
                <a:lnTo>
                  <a:pt x="114300" y="221457"/>
                </a:lnTo>
                <a:lnTo>
                  <a:pt x="128588" y="228600"/>
                </a:lnTo>
                <a:lnTo>
                  <a:pt x="135732" y="228600"/>
                </a:lnTo>
                <a:lnTo>
                  <a:pt x="142875" y="221457"/>
                </a:lnTo>
                <a:lnTo>
                  <a:pt x="150019" y="214313"/>
                </a:lnTo>
                <a:lnTo>
                  <a:pt x="150019" y="207169"/>
                </a:lnTo>
                <a:lnTo>
                  <a:pt x="142875" y="192882"/>
                </a:lnTo>
                <a:lnTo>
                  <a:pt x="142875" y="171450"/>
                </a:lnTo>
                <a:lnTo>
                  <a:pt x="128588" y="150019"/>
                </a:lnTo>
                <a:lnTo>
                  <a:pt x="121444" y="121444"/>
                </a:lnTo>
                <a:lnTo>
                  <a:pt x="114300" y="92869"/>
                </a:lnTo>
                <a:lnTo>
                  <a:pt x="107157" y="71438"/>
                </a:lnTo>
                <a:lnTo>
                  <a:pt x="100013" y="57150"/>
                </a:lnTo>
                <a:lnTo>
                  <a:pt x="100013" y="57150"/>
                </a:lnTo>
                <a:lnTo>
                  <a:pt x="107157" y="57150"/>
                </a:lnTo>
                <a:lnTo>
                  <a:pt x="114300" y="64294"/>
                </a:lnTo>
                <a:lnTo>
                  <a:pt x="128588" y="78582"/>
                </a:lnTo>
                <a:lnTo>
                  <a:pt x="150019" y="92869"/>
                </a:lnTo>
                <a:lnTo>
                  <a:pt x="171450" y="100013"/>
                </a:lnTo>
                <a:lnTo>
                  <a:pt x="185738" y="114300"/>
                </a:lnTo>
                <a:lnTo>
                  <a:pt x="207169" y="128588"/>
                </a:lnTo>
                <a:lnTo>
                  <a:pt x="221457" y="142875"/>
                </a:lnTo>
                <a:lnTo>
                  <a:pt x="235744" y="150019"/>
                </a:lnTo>
                <a:lnTo>
                  <a:pt x="242888" y="157163"/>
                </a:lnTo>
                <a:lnTo>
                  <a:pt x="250032" y="157163"/>
                </a:lnTo>
                <a:lnTo>
                  <a:pt x="250032" y="15716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Freeform 111"/>
          <p:cNvSpPr/>
          <p:nvPr/>
        </p:nvSpPr>
        <p:spPr>
          <a:xfrm>
            <a:off x="6486526" y="5357813"/>
            <a:ext cx="85726" cy="100013"/>
          </a:xfrm>
          <a:custGeom>
            <a:avLst/>
            <a:gdLst/>
            <a:ahLst/>
            <a:cxnLst/>
            <a:rect l="0" t="0" r="0" b="0"/>
            <a:pathLst>
              <a:path w="85726" h="100013">
                <a:moveTo>
                  <a:pt x="0" y="0"/>
                </a:moveTo>
                <a:lnTo>
                  <a:pt x="7144" y="14287"/>
                </a:lnTo>
                <a:lnTo>
                  <a:pt x="14287" y="28575"/>
                </a:lnTo>
                <a:lnTo>
                  <a:pt x="14287" y="28575"/>
                </a:lnTo>
                <a:lnTo>
                  <a:pt x="28575" y="42862"/>
                </a:lnTo>
                <a:lnTo>
                  <a:pt x="42862" y="57150"/>
                </a:lnTo>
                <a:lnTo>
                  <a:pt x="50006" y="71437"/>
                </a:lnTo>
                <a:lnTo>
                  <a:pt x="64294" y="85725"/>
                </a:lnTo>
                <a:lnTo>
                  <a:pt x="71437" y="92868"/>
                </a:lnTo>
                <a:lnTo>
                  <a:pt x="85725" y="100012"/>
                </a:lnTo>
                <a:lnTo>
                  <a:pt x="85725" y="100012"/>
                </a:lnTo>
                <a:lnTo>
                  <a:pt x="85725" y="10001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Freeform 112"/>
          <p:cNvSpPr/>
          <p:nvPr/>
        </p:nvSpPr>
        <p:spPr>
          <a:xfrm>
            <a:off x="6372226" y="5222081"/>
            <a:ext cx="14288" cy="1"/>
          </a:xfrm>
          <a:custGeom>
            <a:avLst/>
            <a:gdLst/>
            <a:ahLst/>
            <a:cxnLst/>
            <a:rect l="0" t="0" r="0" b="0"/>
            <a:pathLst>
              <a:path w="14288" h="1">
                <a:moveTo>
                  <a:pt x="14287" y="0"/>
                </a:moveTo>
                <a:lnTo>
                  <a:pt x="7144" y="0"/>
                </a:lnTo>
                <a:lnTo>
                  <a:pt x="7144" y="0"/>
                </a:lnTo>
                <a:lnTo>
                  <a:pt x="0" y="0"/>
                </a:lnTo>
                <a:lnTo>
                  <a:pt x="0"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Freeform 113"/>
          <p:cNvSpPr/>
          <p:nvPr/>
        </p:nvSpPr>
        <p:spPr>
          <a:xfrm>
            <a:off x="6515101" y="5079206"/>
            <a:ext cx="150020" cy="307183"/>
          </a:xfrm>
          <a:custGeom>
            <a:avLst/>
            <a:gdLst/>
            <a:ahLst/>
            <a:cxnLst/>
            <a:rect l="0" t="0" r="0" b="0"/>
            <a:pathLst>
              <a:path w="150020" h="307183">
                <a:moveTo>
                  <a:pt x="0" y="142875"/>
                </a:moveTo>
                <a:lnTo>
                  <a:pt x="7144" y="150019"/>
                </a:lnTo>
                <a:lnTo>
                  <a:pt x="21431" y="164307"/>
                </a:lnTo>
                <a:lnTo>
                  <a:pt x="21431" y="171450"/>
                </a:lnTo>
                <a:lnTo>
                  <a:pt x="42862" y="185738"/>
                </a:lnTo>
                <a:lnTo>
                  <a:pt x="64294" y="207169"/>
                </a:lnTo>
                <a:lnTo>
                  <a:pt x="78581" y="228600"/>
                </a:lnTo>
                <a:lnTo>
                  <a:pt x="100012" y="250032"/>
                </a:lnTo>
                <a:lnTo>
                  <a:pt x="114300" y="264319"/>
                </a:lnTo>
                <a:lnTo>
                  <a:pt x="128587" y="278607"/>
                </a:lnTo>
                <a:lnTo>
                  <a:pt x="135731" y="292894"/>
                </a:lnTo>
                <a:lnTo>
                  <a:pt x="135731" y="300038"/>
                </a:lnTo>
                <a:lnTo>
                  <a:pt x="142875" y="307182"/>
                </a:lnTo>
                <a:lnTo>
                  <a:pt x="150019" y="307182"/>
                </a:lnTo>
                <a:lnTo>
                  <a:pt x="150019" y="307182"/>
                </a:lnTo>
                <a:lnTo>
                  <a:pt x="150019" y="307182"/>
                </a:lnTo>
                <a:lnTo>
                  <a:pt x="142875" y="292894"/>
                </a:lnTo>
                <a:lnTo>
                  <a:pt x="135731" y="271463"/>
                </a:lnTo>
                <a:lnTo>
                  <a:pt x="121444" y="242888"/>
                </a:lnTo>
                <a:lnTo>
                  <a:pt x="107156" y="207169"/>
                </a:lnTo>
                <a:lnTo>
                  <a:pt x="100012" y="171450"/>
                </a:lnTo>
                <a:lnTo>
                  <a:pt x="92869" y="135732"/>
                </a:lnTo>
                <a:lnTo>
                  <a:pt x="85725" y="107157"/>
                </a:lnTo>
                <a:lnTo>
                  <a:pt x="78581" y="78582"/>
                </a:lnTo>
                <a:lnTo>
                  <a:pt x="78581" y="50007"/>
                </a:lnTo>
                <a:lnTo>
                  <a:pt x="78581" y="28575"/>
                </a:lnTo>
                <a:lnTo>
                  <a:pt x="78581" y="0"/>
                </a:lnTo>
                <a:lnTo>
                  <a:pt x="78581" y="0"/>
                </a:lnTo>
                <a:lnTo>
                  <a:pt x="78581"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Freeform 114"/>
          <p:cNvSpPr/>
          <p:nvPr/>
        </p:nvSpPr>
        <p:spPr>
          <a:xfrm>
            <a:off x="7479507" y="4136231"/>
            <a:ext cx="257176" cy="221458"/>
          </a:xfrm>
          <a:custGeom>
            <a:avLst/>
            <a:gdLst/>
            <a:ahLst/>
            <a:cxnLst/>
            <a:rect l="0" t="0" r="0" b="0"/>
            <a:pathLst>
              <a:path w="257176" h="221458">
                <a:moveTo>
                  <a:pt x="21431" y="21432"/>
                </a:moveTo>
                <a:lnTo>
                  <a:pt x="21431" y="28576"/>
                </a:lnTo>
                <a:lnTo>
                  <a:pt x="21431" y="35719"/>
                </a:lnTo>
                <a:lnTo>
                  <a:pt x="21431" y="42863"/>
                </a:lnTo>
                <a:lnTo>
                  <a:pt x="21431" y="57151"/>
                </a:lnTo>
                <a:lnTo>
                  <a:pt x="21431" y="78582"/>
                </a:lnTo>
                <a:lnTo>
                  <a:pt x="21431" y="107157"/>
                </a:lnTo>
                <a:lnTo>
                  <a:pt x="21431" y="128588"/>
                </a:lnTo>
                <a:lnTo>
                  <a:pt x="21431" y="157163"/>
                </a:lnTo>
                <a:lnTo>
                  <a:pt x="21431" y="178594"/>
                </a:lnTo>
                <a:lnTo>
                  <a:pt x="21431" y="192882"/>
                </a:lnTo>
                <a:lnTo>
                  <a:pt x="21431" y="207169"/>
                </a:lnTo>
                <a:lnTo>
                  <a:pt x="21431" y="214313"/>
                </a:lnTo>
                <a:lnTo>
                  <a:pt x="14288" y="221457"/>
                </a:lnTo>
                <a:lnTo>
                  <a:pt x="14288" y="221457"/>
                </a:lnTo>
                <a:lnTo>
                  <a:pt x="14288" y="214313"/>
                </a:lnTo>
                <a:lnTo>
                  <a:pt x="7144" y="214313"/>
                </a:lnTo>
                <a:lnTo>
                  <a:pt x="7144" y="192882"/>
                </a:lnTo>
                <a:lnTo>
                  <a:pt x="0" y="178594"/>
                </a:lnTo>
                <a:lnTo>
                  <a:pt x="0" y="150019"/>
                </a:lnTo>
                <a:lnTo>
                  <a:pt x="0" y="121444"/>
                </a:lnTo>
                <a:lnTo>
                  <a:pt x="0" y="92869"/>
                </a:lnTo>
                <a:lnTo>
                  <a:pt x="7144" y="57151"/>
                </a:lnTo>
                <a:lnTo>
                  <a:pt x="7144" y="35719"/>
                </a:lnTo>
                <a:lnTo>
                  <a:pt x="14288" y="14288"/>
                </a:lnTo>
                <a:lnTo>
                  <a:pt x="28575" y="7144"/>
                </a:lnTo>
                <a:lnTo>
                  <a:pt x="42863" y="0"/>
                </a:lnTo>
                <a:lnTo>
                  <a:pt x="50006" y="0"/>
                </a:lnTo>
                <a:lnTo>
                  <a:pt x="64294" y="7144"/>
                </a:lnTo>
                <a:lnTo>
                  <a:pt x="78581" y="21432"/>
                </a:lnTo>
                <a:lnTo>
                  <a:pt x="85725" y="35719"/>
                </a:lnTo>
                <a:lnTo>
                  <a:pt x="92869" y="57151"/>
                </a:lnTo>
                <a:lnTo>
                  <a:pt x="100013" y="78582"/>
                </a:lnTo>
                <a:lnTo>
                  <a:pt x="107156" y="92869"/>
                </a:lnTo>
                <a:lnTo>
                  <a:pt x="107156" y="107157"/>
                </a:lnTo>
                <a:lnTo>
                  <a:pt x="107156" y="121444"/>
                </a:lnTo>
                <a:lnTo>
                  <a:pt x="107156" y="128588"/>
                </a:lnTo>
                <a:lnTo>
                  <a:pt x="114300" y="128588"/>
                </a:lnTo>
                <a:lnTo>
                  <a:pt x="114300" y="128588"/>
                </a:lnTo>
                <a:lnTo>
                  <a:pt x="121444" y="128588"/>
                </a:lnTo>
                <a:lnTo>
                  <a:pt x="121444" y="121444"/>
                </a:lnTo>
                <a:lnTo>
                  <a:pt x="128588" y="100013"/>
                </a:lnTo>
                <a:lnTo>
                  <a:pt x="128588" y="85726"/>
                </a:lnTo>
                <a:lnTo>
                  <a:pt x="135731" y="64294"/>
                </a:lnTo>
                <a:lnTo>
                  <a:pt x="142875" y="50007"/>
                </a:lnTo>
                <a:lnTo>
                  <a:pt x="157163" y="35719"/>
                </a:lnTo>
                <a:lnTo>
                  <a:pt x="164306" y="28576"/>
                </a:lnTo>
                <a:lnTo>
                  <a:pt x="171450" y="28576"/>
                </a:lnTo>
                <a:lnTo>
                  <a:pt x="185738" y="35719"/>
                </a:lnTo>
                <a:lnTo>
                  <a:pt x="192881" y="42863"/>
                </a:lnTo>
                <a:lnTo>
                  <a:pt x="200025" y="57151"/>
                </a:lnTo>
                <a:lnTo>
                  <a:pt x="207169" y="71438"/>
                </a:lnTo>
                <a:lnTo>
                  <a:pt x="221456" y="85726"/>
                </a:lnTo>
                <a:lnTo>
                  <a:pt x="228600" y="107157"/>
                </a:lnTo>
                <a:lnTo>
                  <a:pt x="228600" y="128588"/>
                </a:lnTo>
                <a:lnTo>
                  <a:pt x="235744" y="142876"/>
                </a:lnTo>
                <a:lnTo>
                  <a:pt x="235744" y="150019"/>
                </a:lnTo>
                <a:lnTo>
                  <a:pt x="242888" y="157163"/>
                </a:lnTo>
                <a:lnTo>
                  <a:pt x="250031" y="164307"/>
                </a:lnTo>
                <a:lnTo>
                  <a:pt x="257175" y="171451"/>
                </a:lnTo>
                <a:lnTo>
                  <a:pt x="257175" y="17145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Freeform 115"/>
          <p:cNvSpPr/>
          <p:nvPr/>
        </p:nvSpPr>
        <p:spPr>
          <a:xfrm>
            <a:off x="7822407" y="4121944"/>
            <a:ext cx="57151" cy="142876"/>
          </a:xfrm>
          <a:custGeom>
            <a:avLst/>
            <a:gdLst/>
            <a:ahLst/>
            <a:cxnLst/>
            <a:rect l="0" t="0" r="0" b="0"/>
            <a:pathLst>
              <a:path w="57151" h="142876">
                <a:moveTo>
                  <a:pt x="0" y="0"/>
                </a:moveTo>
                <a:lnTo>
                  <a:pt x="0" y="0"/>
                </a:lnTo>
                <a:lnTo>
                  <a:pt x="7144" y="0"/>
                </a:lnTo>
                <a:lnTo>
                  <a:pt x="7144" y="7144"/>
                </a:lnTo>
                <a:lnTo>
                  <a:pt x="7144" y="7144"/>
                </a:lnTo>
                <a:lnTo>
                  <a:pt x="14288" y="21431"/>
                </a:lnTo>
                <a:lnTo>
                  <a:pt x="14288" y="28575"/>
                </a:lnTo>
                <a:lnTo>
                  <a:pt x="21431" y="50006"/>
                </a:lnTo>
                <a:lnTo>
                  <a:pt x="28575" y="64294"/>
                </a:lnTo>
                <a:lnTo>
                  <a:pt x="28575" y="85725"/>
                </a:lnTo>
                <a:lnTo>
                  <a:pt x="35719" y="100013"/>
                </a:lnTo>
                <a:lnTo>
                  <a:pt x="42863" y="114300"/>
                </a:lnTo>
                <a:lnTo>
                  <a:pt x="42863" y="128588"/>
                </a:lnTo>
                <a:lnTo>
                  <a:pt x="50006" y="135731"/>
                </a:lnTo>
                <a:lnTo>
                  <a:pt x="57150" y="135731"/>
                </a:lnTo>
                <a:lnTo>
                  <a:pt x="57150" y="142875"/>
                </a:lnTo>
                <a:lnTo>
                  <a:pt x="57150" y="14287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Freeform 116"/>
          <p:cNvSpPr/>
          <p:nvPr/>
        </p:nvSpPr>
        <p:spPr>
          <a:xfrm>
            <a:off x="7822407" y="4014788"/>
            <a:ext cx="7145" cy="7144"/>
          </a:xfrm>
          <a:custGeom>
            <a:avLst/>
            <a:gdLst/>
            <a:ahLst/>
            <a:cxnLst/>
            <a:rect l="0" t="0" r="0" b="0"/>
            <a:pathLst>
              <a:path w="7145" h="7144">
                <a:moveTo>
                  <a:pt x="7144" y="7143"/>
                </a:moveTo>
                <a:lnTo>
                  <a:pt x="0" y="0"/>
                </a:lnTo>
                <a:lnTo>
                  <a:pt x="0"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Freeform 117"/>
          <p:cNvSpPr/>
          <p:nvPr/>
        </p:nvSpPr>
        <p:spPr>
          <a:xfrm>
            <a:off x="7965282" y="3986213"/>
            <a:ext cx="171451" cy="292895"/>
          </a:xfrm>
          <a:custGeom>
            <a:avLst/>
            <a:gdLst/>
            <a:ahLst/>
            <a:cxnLst/>
            <a:rect l="0" t="0" r="0" b="0"/>
            <a:pathLst>
              <a:path w="171451" h="292895">
                <a:moveTo>
                  <a:pt x="85725" y="57150"/>
                </a:moveTo>
                <a:lnTo>
                  <a:pt x="85725" y="57150"/>
                </a:lnTo>
                <a:lnTo>
                  <a:pt x="85725" y="57150"/>
                </a:lnTo>
                <a:lnTo>
                  <a:pt x="85725" y="57150"/>
                </a:lnTo>
                <a:lnTo>
                  <a:pt x="85725" y="57150"/>
                </a:lnTo>
                <a:lnTo>
                  <a:pt x="85725" y="64293"/>
                </a:lnTo>
                <a:lnTo>
                  <a:pt x="78581" y="64293"/>
                </a:lnTo>
                <a:lnTo>
                  <a:pt x="64294" y="71437"/>
                </a:lnTo>
                <a:lnTo>
                  <a:pt x="50006" y="78581"/>
                </a:lnTo>
                <a:lnTo>
                  <a:pt x="35719" y="85725"/>
                </a:lnTo>
                <a:lnTo>
                  <a:pt x="28575" y="92868"/>
                </a:lnTo>
                <a:lnTo>
                  <a:pt x="14288" y="107156"/>
                </a:lnTo>
                <a:lnTo>
                  <a:pt x="7144" y="128587"/>
                </a:lnTo>
                <a:lnTo>
                  <a:pt x="0" y="150018"/>
                </a:lnTo>
                <a:lnTo>
                  <a:pt x="0" y="178594"/>
                </a:lnTo>
                <a:lnTo>
                  <a:pt x="0" y="200025"/>
                </a:lnTo>
                <a:lnTo>
                  <a:pt x="0" y="228600"/>
                </a:lnTo>
                <a:lnTo>
                  <a:pt x="7144" y="250031"/>
                </a:lnTo>
                <a:lnTo>
                  <a:pt x="14288" y="264319"/>
                </a:lnTo>
                <a:lnTo>
                  <a:pt x="21431" y="278606"/>
                </a:lnTo>
                <a:lnTo>
                  <a:pt x="28575" y="285750"/>
                </a:lnTo>
                <a:lnTo>
                  <a:pt x="35719" y="292894"/>
                </a:lnTo>
                <a:lnTo>
                  <a:pt x="50006" y="292894"/>
                </a:lnTo>
                <a:lnTo>
                  <a:pt x="57150" y="285750"/>
                </a:lnTo>
                <a:lnTo>
                  <a:pt x="64294" y="271462"/>
                </a:lnTo>
                <a:lnTo>
                  <a:pt x="71438" y="257175"/>
                </a:lnTo>
                <a:lnTo>
                  <a:pt x="78581" y="235744"/>
                </a:lnTo>
                <a:lnTo>
                  <a:pt x="85725" y="207169"/>
                </a:lnTo>
                <a:lnTo>
                  <a:pt x="92869" y="171450"/>
                </a:lnTo>
                <a:lnTo>
                  <a:pt x="92869" y="135731"/>
                </a:lnTo>
                <a:lnTo>
                  <a:pt x="92869" y="92868"/>
                </a:lnTo>
                <a:lnTo>
                  <a:pt x="92869" y="57150"/>
                </a:lnTo>
                <a:lnTo>
                  <a:pt x="100013" y="28575"/>
                </a:lnTo>
                <a:lnTo>
                  <a:pt x="92869" y="7143"/>
                </a:lnTo>
                <a:lnTo>
                  <a:pt x="92869" y="0"/>
                </a:lnTo>
                <a:lnTo>
                  <a:pt x="92869" y="0"/>
                </a:lnTo>
                <a:lnTo>
                  <a:pt x="85725" y="7143"/>
                </a:lnTo>
                <a:lnTo>
                  <a:pt x="85725" y="14287"/>
                </a:lnTo>
                <a:lnTo>
                  <a:pt x="92869" y="35718"/>
                </a:lnTo>
                <a:lnTo>
                  <a:pt x="92869" y="57150"/>
                </a:lnTo>
                <a:lnTo>
                  <a:pt x="107156" y="92868"/>
                </a:lnTo>
                <a:lnTo>
                  <a:pt x="107156" y="121443"/>
                </a:lnTo>
                <a:lnTo>
                  <a:pt x="121444" y="157162"/>
                </a:lnTo>
                <a:lnTo>
                  <a:pt x="128588" y="185737"/>
                </a:lnTo>
                <a:lnTo>
                  <a:pt x="135731" y="207169"/>
                </a:lnTo>
                <a:lnTo>
                  <a:pt x="142875" y="221456"/>
                </a:lnTo>
                <a:lnTo>
                  <a:pt x="150019" y="235744"/>
                </a:lnTo>
                <a:lnTo>
                  <a:pt x="157163" y="242887"/>
                </a:lnTo>
                <a:lnTo>
                  <a:pt x="164306" y="242887"/>
                </a:lnTo>
                <a:lnTo>
                  <a:pt x="171450" y="250031"/>
                </a:lnTo>
                <a:lnTo>
                  <a:pt x="171450" y="25003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Freeform 118"/>
          <p:cNvSpPr/>
          <p:nvPr/>
        </p:nvSpPr>
        <p:spPr>
          <a:xfrm>
            <a:off x="8201026" y="3921919"/>
            <a:ext cx="142876" cy="278607"/>
          </a:xfrm>
          <a:custGeom>
            <a:avLst/>
            <a:gdLst/>
            <a:ahLst/>
            <a:cxnLst/>
            <a:rect l="0" t="0" r="0" b="0"/>
            <a:pathLst>
              <a:path w="142876" h="278607">
                <a:moveTo>
                  <a:pt x="28575" y="92869"/>
                </a:moveTo>
                <a:lnTo>
                  <a:pt x="21431" y="92869"/>
                </a:lnTo>
                <a:lnTo>
                  <a:pt x="14287" y="107156"/>
                </a:lnTo>
                <a:lnTo>
                  <a:pt x="14287" y="114300"/>
                </a:lnTo>
                <a:lnTo>
                  <a:pt x="7144" y="128587"/>
                </a:lnTo>
                <a:lnTo>
                  <a:pt x="0" y="157162"/>
                </a:lnTo>
                <a:lnTo>
                  <a:pt x="0" y="185737"/>
                </a:lnTo>
                <a:lnTo>
                  <a:pt x="0" y="214312"/>
                </a:lnTo>
                <a:lnTo>
                  <a:pt x="0" y="235744"/>
                </a:lnTo>
                <a:lnTo>
                  <a:pt x="7144" y="257175"/>
                </a:lnTo>
                <a:lnTo>
                  <a:pt x="14287" y="271463"/>
                </a:lnTo>
                <a:lnTo>
                  <a:pt x="21431" y="278606"/>
                </a:lnTo>
                <a:lnTo>
                  <a:pt x="28575" y="278606"/>
                </a:lnTo>
                <a:lnTo>
                  <a:pt x="35719" y="278606"/>
                </a:lnTo>
                <a:lnTo>
                  <a:pt x="42862" y="278606"/>
                </a:lnTo>
                <a:lnTo>
                  <a:pt x="50006" y="271463"/>
                </a:lnTo>
                <a:lnTo>
                  <a:pt x="57150" y="257175"/>
                </a:lnTo>
                <a:lnTo>
                  <a:pt x="64294" y="242888"/>
                </a:lnTo>
                <a:lnTo>
                  <a:pt x="78581" y="221456"/>
                </a:lnTo>
                <a:lnTo>
                  <a:pt x="85725" y="192881"/>
                </a:lnTo>
                <a:lnTo>
                  <a:pt x="85725" y="157162"/>
                </a:lnTo>
                <a:lnTo>
                  <a:pt x="85725" y="121444"/>
                </a:lnTo>
                <a:lnTo>
                  <a:pt x="92869" y="85725"/>
                </a:lnTo>
                <a:lnTo>
                  <a:pt x="85725" y="50006"/>
                </a:lnTo>
                <a:lnTo>
                  <a:pt x="85725" y="21431"/>
                </a:lnTo>
                <a:lnTo>
                  <a:pt x="78581" y="7144"/>
                </a:lnTo>
                <a:lnTo>
                  <a:pt x="78581" y="0"/>
                </a:lnTo>
                <a:lnTo>
                  <a:pt x="78581" y="0"/>
                </a:lnTo>
                <a:lnTo>
                  <a:pt x="78581" y="0"/>
                </a:lnTo>
                <a:lnTo>
                  <a:pt x="78581" y="14287"/>
                </a:lnTo>
                <a:lnTo>
                  <a:pt x="85725" y="35719"/>
                </a:lnTo>
                <a:lnTo>
                  <a:pt x="85725" y="64294"/>
                </a:lnTo>
                <a:lnTo>
                  <a:pt x="85725" y="100012"/>
                </a:lnTo>
                <a:lnTo>
                  <a:pt x="92869" y="135731"/>
                </a:lnTo>
                <a:lnTo>
                  <a:pt x="100012" y="171450"/>
                </a:lnTo>
                <a:lnTo>
                  <a:pt x="107156" y="200025"/>
                </a:lnTo>
                <a:lnTo>
                  <a:pt x="114300" y="221456"/>
                </a:lnTo>
                <a:lnTo>
                  <a:pt x="121444" y="235744"/>
                </a:lnTo>
                <a:lnTo>
                  <a:pt x="121444" y="242888"/>
                </a:lnTo>
                <a:lnTo>
                  <a:pt x="128587" y="250031"/>
                </a:lnTo>
                <a:lnTo>
                  <a:pt x="128587" y="242888"/>
                </a:lnTo>
                <a:lnTo>
                  <a:pt x="135731" y="235744"/>
                </a:lnTo>
                <a:lnTo>
                  <a:pt x="142875" y="235744"/>
                </a:lnTo>
                <a:lnTo>
                  <a:pt x="142875" y="23574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Freeform 119"/>
          <p:cNvSpPr/>
          <p:nvPr/>
        </p:nvSpPr>
        <p:spPr>
          <a:xfrm>
            <a:off x="8386763" y="3886200"/>
            <a:ext cx="57151" cy="271464"/>
          </a:xfrm>
          <a:custGeom>
            <a:avLst/>
            <a:gdLst/>
            <a:ahLst/>
            <a:cxnLst/>
            <a:rect l="0" t="0" r="0" b="0"/>
            <a:pathLst>
              <a:path w="57151" h="271464">
                <a:moveTo>
                  <a:pt x="0" y="0"/>
                </a:moveTo>
                <a:lnTo>
                  <a:pt x="7144" y="14288"/>
                </a:lnTo>
                <a:lnTo>
                  <a:pt x="7144" y="28575"/>
                </a:lnTo>
                <a:lnTo>
                  <a:pt x="7144" y="42863"/>
                </a:lnTo>
                <a:lnTo>
                  <a:pt x="7144" y="71438"/>
                </a:lnTo>
                <a:lnTo>
                  <a:pt x="7144" y="107156"/>
                </a:lnTo>
                <a:lnTo>
                  <a:pt x="7144" y="142875"/>
                </a:lnTo>
                <a:lnTo>
                  <a:pt x="14288" y="178594"/>
                </a:lnTo>
                <a:lnTo>
                  <a:pt x="21432" y="207169"/>
                </a:lnTo>
                <a:lnTo>
                  <a:pt x="28575" y="228600"/>
                </a:lnTo>
                <a:lnTo>
                  <a:pt x="35719" y="242888"/>
                </a:lnTo>
                <a:lnTo>
                  <a:pt x="42863" y="257175"/>
                </a:lnTo>
                <a:lnTo>
                  <a:pt x="50007" y="264319"/>
                </a:lnTo>
                <a:lnTo>
                  <a:pt x="57150" y="271463"/>
                </a:lnTo>
                <a:lnTo>
                  <a:pt x="57150" y="271463"/>
                </a:lnTo>
                <a:lnTo>
                  <a:pt x="57150" y="27146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Freeform 120"/>
          <p:cNvSpPr/>
          <p:nvPr/>
        </p:nvSpPr>
        <p:spPr>
          <a:xfrm>
            <a:off x="8479632" y="3914775"/>
            <a:ext cx="114301" cy="250033"/>
          </a:xfrm>
          <a:custGeom>
            <a:avLst/>
            <a:gdLst/>
            <a:ahLst/>
            <a:cxnLst/>
            <a:rect l="0" t="0" r="0" b="0"/>
            <a:pathLst>
              <a:path w="114301" h="250033">
                <a:moveTo>
                  <a:pt x="0" y="121444"/>
                </a:moveTo>
                <a:lnTo>
                  <a:pt x="7144" y="114300"/>
                </a:lnTo>
                <a:lnTo>
                  <a:pt x="7144" y="107156"/>
                </a:lnTo>
                <a:lnTo>
                  <a:pt x="14288" y="107156"/>
                </a:lnTo>
                <a:lnTo>
                  <a:pt x="21431" y="100013"/>
                </a:lnTo>
                <a:lnTo>
                  <a:pt x="35719" y="92869"/>
                </a:lnTo>
                <a:lnTo>
                  <a:pt x="50006" y="85725"/>
                </a:lnTo>
                <a:lnTo>
                  <a:pt x="57150" y="71438"/>
                </a:lnTo>
                <a:lnTo>
                  <a:pt x="71438" y="64294"/>
                </a:lnTo>
                <a:lnTo>
                  <a:pt x="78581" y="50006"/>
                </a:lnTo>
                <a:lnTo>
                  <a:pt x="85725" y="35719"/>
                </a:lnTo>
                <a:lnTo>
                  <a:pt x="85725" y="28575"/>
                </a:lnTo>
                <a:lnTo>
                  <a:pt x="85725" y="14288"/>
                </a:lnTo>
                <a:lnTo>
                  <a:pt x="85725" y="7144"/>
                </a:lnTo>
                <a:lnTo>
                  <a:pt x="78581" y="0"/>
                </a:lnTo>
                <a:lnTo>
                  <a:pt x="57150" y="0"/>
                </a:lnTo>
                <a:lnTo>
                  <a:pt x="50006" y="7144"/>
                </a:lnTo>
                <a:lnTo>
                  <a:pt x="35719" y="21431"/>
                </a:lnTo>
                <a:lnTo>
                  <a:pt x="21431" y="42863"/>
                </a:lnTo>
                <a:lnTo>
                  <a:pt x="21431" y="71438"/>
                </a:lnTo>
                <a:lnTo>
                  <a:pt x="14288" y="100013"/>
                </a:lnTo>
                <a:lnTo>
                  <a:pt x="14288" y="128588"/>
                </a:lnTo>
                <a:lnTo>
                  <a:pt x="14288" y="157163"/>
                </a:lnTo>
                <a:lnTo>
                  <a:pt x="14288" y="192881"/>
                </a:lnTo>
                <a:lnTo>
                  <a:pt x="21431" y="214313"/>
                </a:lnTo>
                <a:lnTo>
                  <a:pt x="28575" y="228600"/>
                </a:lnTo>
                <a:lnTo>
                  <a:pt x="42863" y="242888"/>
                </a:lnTo>
                <a:lnTo>
                  <a:pt x="57150" y="250032"/>
                </a:lnTo>
                <a:lnTo>
                  <a:pt x="64294" y="250032"/>
                </a:lnTo>
                <a:lnTo>
                  <a:pt x="78581" y="250032"/>
                </a:lnTo>
                <a:lnTo>
                  <a:pt x="92869" y="242888"/>
                </a:lnTo>
                <a:lnTo>
                  <a:pt x="100013" y="235744"/>
                </a:lnTo>
                <a:lnTo>
                  <a:pt x="114300" y="235744"/>
                </a:lnTo>
                <a:lnTo>
                  <a:pt x="114300" y="228600"/>
                </a:lnTo>
                <a:lnTo>
                  <a:pt x="114300" y="22860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Freeform 121"/>
          <p:cNvSpPr/>
          <p:nvPr/>
        </p:nvSpPr>
        <p:spPr>
          <a:xfrm>
            <a:off x="7572376" y="4379119"/>
            <a:ext cx="157163" cy="364332"/>
          </a:xfrm>
          <a:custGeom>
            <a:avLst/>
            <a:gdLst/>
            <a:ahLst/>
            <a:cxnLst/>
            <a:rect l="0" t="0" r="0" b="0"/>
            <a:pathLst>
              <a:path w="157163" h="364332">
                <a:moveTo>
                  <a:pt x="157162" y="21431"/>
                </a:moveTo>
                <a:lnTo>
                  <a:pt x="157162" y="21431"/>
                </a:lnTo>
                <a:lnTo>
                  <a:pt x="142875" y="14288"/>
                </a:lnTo>
                <a:lnTo>
                  <a:pt x="142875" y="14288"/>
                </a:lnTo>
                <a:lnTo>
                  <a:pt x="128587" y="7144"/>
                </a:lnTo>
                <a:lnTo>
                  <a:pt x="107156" y="7144"/>
                </a:lnTo>
                <a:lnTo>
                  <a:pt x="92869" y="0"/>
                </a:lnTo>
                <a:lnTo>
                  <a:pt x="78581" y="0"/>
                </a:lnTo>
                <a:lnTo>
                  <a:pt x="71437" y="7144"/>
                </a:lnTo>
                <a:lnTo>
                  <a:pt x="57150" y="7144"/>
                </a:lnTo>
                <a:lnTo>
                  <a:pt x="42862" y="21431"/>
                </a:lnTo>
                <a:lnTo>
                  <a:pt x="28575" y="28575"/>
                </a:lnTo>
                <a:lnTo>
                  <a:pt x="21431" y="50006"/>
                </a:lnTo>
                <a:lnTo>
                  <a:pt x="14287" y="64294"/>
                </a:lnTo>
                <a:lnTo>
                  <a:pt x="7144" y="85725"/>
                </a:lnTo>
                <a:lnTo>
                  <a:pt x="0" y="114300"/>
                </a:lnTo>
                <a:lnTo>
                  <a:pt x="0" y="135731"/>
                </a:lnTo>
                <a:lnTo>
                  <a:pt x="0" y="164306"/>
                </a:lnTo>
                <a:lnTo>
                  <a:pt x="0" y="185738"/>
                </a:lnTo>
                <a:lnTo>
                  <a:pt x="0" y="214313"/>
                </a:lnTo>
                <a:lnTo>
                  <a:pt x="7144" y="235744"/>
                </a:lnTo>
                <a:lnTo>
                  <a:pt x="14287" y="257175"/>
                </a:lnTo>
                <a:lnTo>
                  <a:pt x="21431" y="278606"/>
                </a:lnTo>
                <a:lnTo>
                  <a:pt x="28575" y="292894"/>
                </a:lnTo>
                <a:lnTo>
                  <a:pt x="35719" y="307181"/>
                </a:lnTo>
                <a:lnTo>
                  <a:pt x="35719" y="321469"/>
                </a:lnTo>
                <a:lnTo>
                  <a:pt x="50006" y="335756"/>
                </a:lnTo>
                <a:lnTo>
                  <a:pt x="50006" y="350044"/>
                </a:lnTo>
                <a:lnTo>
                  <a:pt x="50006" y="364331"/>
                </a:lnTo>
                <a:lnTo>
                  <a:pt x="50006" y="36433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Freeform 122"/>
          <p:cNvSpPr/>
          <p:nvPr/>
        </p:nvSpPr>
        <p:spPr>
          <a:xfrm>
            <a:off x="7622382" y="4743450"/>
            <a:ext cx="1" cy="1"/>
          </a:xfrm>
          <a:custGeom>
            <a:avLst/>
            <a:gdLst/>
            <a:ahLst/>
            <a:cxnLst/>
            <a:rect l="0" t="0" r="0" b="0"/>
            <a:pathLst>
              <a:path w="1" h="1">
                <a:moveTo>
                  <a:pt x="0" y="0"/>
                </a:moveTo>
                <a:close/>
              </a:path>
            </a:pathLst>
          </a:custGeom>
          <a:noFill/>
          <a:ln w="381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p:nvPr/>
        </p:nvSpPr>
        <p:spPr>
          <a:xfrm>
            <a:off x="7529513" y="4479132"/>
            <a:ext cx="321470" cy="228601"/>
          </a:xfrm>
          <a:custGeom>
            <a:avLst/>
            <a:gdLst/>
            <a:ahLst/>
            <a:cxnLst/>
            <a:rect l="0" t="0" r="0" b="0"/>
            <a:pathLst>
              <a:path w="321470" h="228601">
                <a:moveTo>
                  <a:pt x="0" y="192881"/>
                </a:moveTo>
                <a:lnTo>
                  <a:pt x="7144" y="185737"/>
                </a:lnTo>
                <a:lnTo>
                  <a:pt x="14288" y="178593"/>
                </a:lnTo>
                <a:lnTo>
                  <a:pt x="21432" y="171450"/>
                </a:lnTo>
                <a:lnTo>
                  <a:pt x="42863" y="150018"/>
                </a:lnTo>
                <a:lnTo>
                  <a:pt x="71438" y="135731"/>
                </a:lnTo>
                <a:lnTo>
                  <a:pt x="107157" y="114300"/>
                </a:lnTo>
                <a:lnTo>
                  <a:pt x="135732" y="85725"/>
                </a:lnTo>
                <a:lnTo>
                  <a:pt x="164307" y="71437"/>
                </a:lnTo>
                <a:lnTo>
                  <a:pt x="200025" y="50006"/>
                </a:lnTo>
                <a:lnTo>
                  <a:pt x="221457" y="35718"/>
                </a:lnTo>
                <a:lnTo>
                  <a:pt x="250032" y="21431"/>
                </a:lnTo>
                <a:lnTo>
                  <a:pt x="271463" y="7143"/>
                </a:lnTo>
                <a:lnTo>
                  <a:pt x="292894" y="0"/>
                </a:lnTo>
                <a:lnTo>
                  <a:pt x="300038" y="0"/>
                </a:lnTo>
                <a:lnTo>
                  <a:pt x="307182" y="0"/>
                </a:lnTo>
                <a:lnTo>
                  <a:pt x="307182" y="0"/>
                </a:lnTo>
                <a:lnTo>
                  <a:pt x="300038" y="0"/>
                </a:lnTo>
                <a:lnTo>
                  <a:pt x="292894" y="7143"/>
                </a:lnTo>
                <a:lnTo>
                  <a:pt x="278607" y="7143"/>
                </a:lnTo>
                <a:lnTo>
                  <a:pt x="257175" y="14287"/>
                </a:lnTo>
                <a:lnTo>
                  <a:pt x="242888" y="14287"/>
                </a:lnTo>
                <a:lnTo>
                  <a:pt x="228600" y="21431"/>
                </a:lnTo>
                <a:lnTo>
                  <a:pt x="214313" y="35718"/>
                </a:lnTo>
                <a:lnTo>
                  <a:pt x="200025" y="57150"/>
                </a:lnTo>
                <a:lnTo>
                  <a:pt x="192882" y="71437"/>
                </a:lnTo>
                <a:lnTo>
                  <a:pt x="185738" y="92868"/>
                </a:lnTo>
                <a:lnTo>
                  <a:pt x="185738" y="114300"/>
                </a:lnTo>
                <a:lnTo>
                  <a:pt x="185738" y="135731"/>
                </a:lnTo>
                <a:lnTo>
                  <a:pt x="185738" y="157162"/>
                </a:lnTo>
                <a:lnTo>
                  <a:pt x="185738" y="178593"/>
                </a:lnTo>
                <a:lnTo>
                  <a:pt x="192882" y="200025"/>
                </a:lnTo>
                <a:lnTo>
                  <a:pt x="207169" y="214312"/>
                </a:lnTo>
                <a:lnTo>
                  <a:pt x="221457" y="221456"/>
                </a:lnTo>
                <a:lnTo>
                  <a:pt x="235744" y="228600"/>
                </a:lnTo>
                <a:lnTo>
                  <a:pt x="250032" y="228600"/>
                </a:lnTo>
                <a:lnTo>
                  <a:pt x="264319" y="228600"/>
                </a:lnTo>
                <a:lnTo>
                  <a:pt x="285750" y="221456"/>
                </a:lnTo>
                <a:lnTo>
                  <a:pt x="300038" y="214312"/>
                </a:lnTo>
                <a:lnTo>
                  <a:pt x="314325" y="207168"/>
                </a:lnTo>
                <a:lnTo>
                  <a:pt x="321469" y="200025"/>
                </a:lnTo>
                <a:lnTo>
                  <a:pt x="321469" y="20002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Freeform 124"/>
          <p:cNvSpPr/>
          <p:nvPr/>
        </p:nvSpPr>
        <p:spPr>
          <a:xfrm>
            <a:off x="7943851" y="4421982"/>
            <a:ext cx="350045" cy="242888"/>
          </a:xfrm>
          <a:custGeom>
            <a:avLst/>
            <a:gdLst/>
            <a:ahLst/>
            <a:cxnLst/>
            <a:rect l="0" t="0" r="0" b="0"/>
            <a:pathLst>
              <a:path w="350045" h="242888">
                <a:moveTo>
                  <a:pt x="7144" y="71437"/>
                </a:moveTo>
                <a:lnTo>
                  <a:pt x="0" y="71437"/>
                </a:lnTo>
                <a:lnTo>
                  <a:pt x="0" y="71437"/>
                </a:lnTo>
                <a:lnTo>
                  <a:pt x="0" y="71437"/>
                </a:lnTo>
                <a:lnTo>
                  <a:pt x="7144" y="78581"/>
                </a:lnTo>
                <a:lnTo>
                  <a:pt x="14287" y="92868"/>
                </a:lnTo>
                <a:lnTo>
                  <a:pt x="21431" y="107156"/>
                </a:lnTo>
                <a:lnTo>
                  <a:pt x="28575" y="128587"/>
                </a:lnTo>
                <a:lnTo>
                  <a:pt x="35719" y="150018"/>
                </a:lnTo>
                <a:lnTo>
                  <a:pt x="42862" y="171450"/>
                </a:lnTo>
                <a:lnTo>
                  <a:pt x="57150" y="192881"/>
                </a:lnTo>
                <a:lnTo>
                  <a:pt x="57150" y="207168"/>
                </a:lnTo>
                <a:lnTo>
                  <a:pt x="64294" y="221456"/>
                </a:lnTo>
                <a:lnTo>
                  <a:pt x="71437" y="228600"/>
                </a:lnTo>
                <a:lnTo>
                  <a:pt x="71437" y="235743"/>
                </a:lnTo>
                <a:lnTo>
                  <a:pt x="71437" y="242887"/>
                </a:lnTo>
                <a:lnTo>
                  <a:pt x="71437" y="242887"/>
                </a:lnTo>
                <a:lnTo>
                  <a:pt x="71437" y="242887"/>
                </a:lnTo>
                <a:lnTo>
                  <a:pt x="71437" y="235743"/>
                </a:lnTo>
                <a:lnTo>
                  <a:pt x="71437" y="221456"/>
                </a:lnTo>
                <a:lnTo>
                  <a:pt x="64294" y="200025"/>
                </a:lnTo>
                <a:lnTo>
                  <a:pt x="57150" y="171450"/>
                </a:lnTo>
                <a:lnTo>
                  <a:pt x="57150" y="135731"/>
                </a:lnTo>
                <a:lnTo>
                  <a:pt x="57150" y="107156"/>
                </a:lnTo>
                <a:lnTo>
                  <a:pt x="64294" y="85725"/>
                </a:lnTo>
                <a:lnTo>
                  <a:pt x="71437" y="64293"/>
                </a:lnTo>
                <a:lnTo>
                  <a:pt x="78581" y="50006"/>
                </a:lnTo>
                <a:lnTo>
                  <a:pt x="92869" y="50006"/>
                </a:lnTo>
                <a:lnTo>
                  <a:pt x="107156" y="50006"/>
                </a:lnTo>
                <a:lnTo>
                  <a:pt x="121444" y="57150"/>
                </a:lnTo>
                <a:lnTo>
                  <a:pt x="135731" y="64293"/>
                </a:lnTo>
                <a:lnTo>
                  <a:pt x="142875" y="78581"/>
                </a:lnTo>
                <a:lnTo>
                  <a:pt x="157162" y="100012"/>
                </a:lnTo>
                <a:lnTo>
                  <a:pt x="164306" y="114300"/>
                </a:lnTo>
                <a:lnTo>
                  <a:pt x="171450" y="128587"/>
                </a:lnTo>
                <a:lnTo>
                  <a:pt x="178594" y="142875"/>
                </a:lnTo>
                <a:lnTo>
                  <a:pt x="185737" y="150018"/>
                </a:lnTo>
                <a:lnTo>
                  <a:pt x="192881" y="150018"/>
                </a:lnTo>
                <a:lnTo>
                  <a:pt x="192881" y="157162"/>
                </a:lnTo>
                <a:lnTo>
                  <a:pt x="200025" y="150018"/>
                </a:lnTo>
                <a:lnTo>
                  <a:pt x="200025" y="142875"/>
                </a:lnTo>
                <a:lnTo>
                  <a:pt x="200025" y="128587"/>
                </a:lnTo>
                <a:lnTo>
                  <a:pt x="207169" y="107156"/>
                </a:lnTo>
                <a:lnTo>
                  <a:pt x="214312" y="78581"/>
                </a:lnTo>
                <a:lnTo>
                  <a:pt x="221456" y="57150"/>
                </a:lnTo>
                <a:lnTo>
                  <a:pt x="228600" y="28575"/>
                </a:lnTo>
                <a:lnTo>
                  <a:pt x="235744" y="14287"/>
                </a:lnTo>
                <a:lnTo>
                  <a:pt x="250031" y="7143"/>
                </a:lnTo>
                <a:lnTo>
                  <a:pt x="264319" y="0"/>
                </a:lnTo>
                <a:lnTo>
                  <a:pt x="271462" y="7143"/>
                </a:lnTo>
                <a:lnTo>
                  <a:pt x="285750" y="21431"/>
                </a:lnTo>
                <a:lnTo>
                  <a:pt x="292894" y="42862"/>
                </a:lnTo>
                <a:lnTo>
                  <a:pt x="307181" y="64293"/>
                </a:lnTo>
                <a:lnTo>
                  <a:pt x="314325" y="85725"/>
                </a:lnTo>
                <a:lnTo>
                  <a:pt x="321469" y="114300"/>
                </a:lnTo>
                <a:lnTo>
                  <a:pt x="328612" y="135731"/>
                </a:lnTo>
                <a:lnTo>
                  <a:pt x="335756" y="157162"/>
                </a:lnTo>
                <a:lnTo>
                  <a:pt x="342900" y="164306"/>
                </a:lnTo>
                <a:lnTo>
                  <a:pt x="350044" y="178593"/>
                </a:lnTo>
                <a:lnTo>
                  <a:pt x="350044" y="178593"/>
                </a:lnTo>
                <a:lnTo>
                  <a:pt x="350044" y="17859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Freeform 125"/>
          <p:cNvSpPr/>
          <p:nvPr/>
        </p:nvSpPr>
        <p:spPr>
          <a:xfrm>
            <a:off x="8322470" y="4386263"/>
            <a:ext cx="150019" cy="200026"/>
          </a:xfrm>
          <a:custGeom>
            <a:avLst/>
            <a:gdLst/>
            <a:ahLst/>
            <a:cxnLst/>
            <a:rect l="0" t="0" r="0" b="0"/>
            <a:pathLst>
              <a:path w="150019" h="200026">
                <a:moveTo>
                  <a:pt x="35718" y="0"/>
                </a:moveTo>
                <a:lnTo>
                  <a:pt x="35718" y="0"/>
                </a:lnTo>
                <a:lnTo>
                  <a:pt x="42862" y="7144"/>
                </a:lnTo>
                <a:lnTo>
                  <a:pt x="35718" y="7144"/>
                </a:lnTo>
                <a:lnTo>
                  <a:pt x="35718" y="21431"/>
                </a:lnTo>
                <a:lnTo>
                  <a:pt x="28575" y="35719"/>
                </a:lnTo>
                <a:lnTo>
                  <a:pt x="14287" y="57150"/>
                </a:lnTo>
                <a:lnTo>
                  <a:pt x="7143" y="78581"/>
                </a:lnTo>
                <a:lnTo>
                  <a:pt x="7143" y="107156"/>
                </a:lnTo>
                <a:lnTo>
                  <a:pt x="0" y="128587"/>
                </a:lnTo>
                <a:lnTo>
                  <a:pt x="0" y="157162"/>
                </a:lnTo>
                <a:lnTo>
                  <a:pt x="0" y="178594"/>
                </a:lnTo>
                <a:lnTo>
                  <a:pt x="7143" y="192881"/>
                </a:lnTo>
                <a:lnTo>
                  <a:pt x="14287" y="200025"/>
                </a:lnTo>
                <a:lnTo>
                  <a:pt x="21431" y="200025"/>
                </a:lnTo>
                <a:lnTo>
                  <a:pt x="28575" y="200025"/>
                </a:lnTo>
                <a:lnTo>
                  <a:pt x="35718" y="200025"/>
                </a:lnTo>
                <a:lnTo>
                  <a:pt x="50006" y="185737"/>
                </a:lnTo>
                <a:lnTo>
                  <a:pt x="57150" y="171450"/>
                </a:lnTo>
                <a:lnTo>
                  <a:pt x="71437" y="157162"/>
                </a:lnTo>
                <a:lnTo>
                  <a:pt x="78581" y="135731"/>
                </a:lnTo>
                <a:lnTo>
                  <a:pt x="85725" y="114300"/>
                </a:lnTo>
                <a:lnTo>
                  <a:pt x="92868" y="85725"/>
                </a:lnTo>
                <a:lnTo>
                  <a:pt x="92868" y="64294"/>
                </a:lnTo>
                <a:lnTo>
                  <a:pt x="100012" y="50006"/>
                </a:lnTo>
                <a:lnTo>
                  <a:pt x="92868" y="42862"/>
                </a:lnTo>
                <a:lnTo>
                  <a:pt x="92868" y="42862"/>
                </a:lnTo>
                <a:lnTo>
                  <a:pt x="100012" y="50006"/>
                </a:lnTo>
                <a:lnTo>
                  <a:pt x="100012" y="64294"/>
                </a:lnTo>
                <a:lnTo>
                  <a:pt x="107156" y="85725"/>
                </a:lnTo>
                <a:lnTo>
                  <a:pt x="107156" y="107156"/>
                </a:lnTo>
                <a:lnTo>
                  <a:pt x="114300" y="135731"/>
                </a:lnTo>
                <a:lnTo>
                  <a:pt x="121443" y="157162"/>
                </a:lnTo>
                <a:lnTo>
                  <a:pt x="128587" y="171450"/>
                </a:lnTo>
                <a:lnTo>
                  <a:pt x="135731" y="192881"/>
                </a:lnTo>
                <a:lnTo>
                  <a:pt x="142875" y="200025"/>
                </a:lnTo>
                <a:lnTo>
                  <a:pt x="150018" y="200025"/>
                </a:lnTo>
                <a:lnTo>
                  <a:pt x="150018" y="20002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Freeform 126"/>
          <p:cNvSpPr/>
          <p:nvPr/>
        </p:nvSpPr>
        <p:spPr>
          <a:xfrm>
            <a:off x="8529638" y="4371975"/>
            <a:ext cx="50008" cy="207170"/>
          </a:xfrm>
          <a:custGeom>
            <a:avLst/>
            <a:gdLst/>
            <a:ahLst/>
            <a:cxnLst/>
            <a:rect l="0" t="0" r="0" b="0"/>
            <a:pathLst>
              <a:path w="50008" h="207170">
                <a:moveTo>
                  <a:pt x="0" y="0"/>
                </a:moveTo>
                <a:lnTo>
                  <a:pt x="0" y="0"/>
                </a:lnTo>
                <a:lnTo>
                  <a:pt x="0" y="0"/>
                </a:lnTo>
                <a:lnTo>
                  <a:pt x="0" y="7144"/>
                </a:lnTo>
                <a:lnTo>
                  <a:pt x="0" y="14288"/>
                </a:lnTo>
                <a:lnTo>
                  <a:pt x="0" y="35719"/>
                </a:lnTo>
                <a:lnTo>
                  <a:pt x="0" y="57150"/>
                </a:lnTo>
                <a:lnTo>
                  <a:pt x="7144" y="78582"/>
                </a:lnTo>
                <a:lnTo>
                  <a:pt x="7144" y="107157"/>
                </a:lnTo>
                <a:lnTo>
                  <a:pt x="14288" y="135732"/>
                </a:lnTo>
                <a:lnTo>
                  <a:pt x="21432" y="164307"/>
                </a:lnTo>
                <a:lnTo>
                  <a:pt x="28575" y="178594"/>
                </a:lnTo>
                <a:lnTo>
                  <a:pt x="35719" y="192882"/>
                </a:lnTo>
                <a:lnTo>
                  <a:pt x="42863" y="207169"/>
                </a:lnTo>
                <a:lnTo>
                  <a:pt x="50007" y="207169"/>
                </a:lnTo>
                <a:lnTo>
                  <a:pt x="50007" y="207169"/>
                </a:lnTo>
                <a:lnTo>
                  <a:pt x="50007" y="20716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Freeform 127"/>
          <p:cNvSpPr/>
          <p:nvPr/>
        </p:nvSpPr>
        <p:spPr>
          <a:xfrm>
            <a:off x="8608220" y="4336257"/>
            <a:ext cx="228601" cy="135732"/>
          </a:xfrm>
          <a:custGeom>
            <a:avLst/>
            <a:gdLst/>
            <a:ahLst/>
            <a:cxnLst/>
            <a:rect l="0" t="0" r="0" b="0"/>
            <a:pathLst>
              <a:path w="228601" h="135732">
                <a:moveTo>
                  <a:pt x="0" y="85725"/>
                </a:moveTo>
                <a:lnTo>
                  <a:pt x="0" y="85725"/>
                </a:lnTo>
                <a:lnTo>
                  <a:pt x="7143" y="85725"/>
                </a:lnTo>
                <a:lnTo>
                  <a:pt x="7143" y="85725"/>
                </a:lnTo>
                <a:lnTo>
                  <a:pt x="21431" y="78581"/>
                </a:lnTo>
                <a:lnTo>
                  <a:pt x="35718" y="71437"/>
                </a:lnTo>
                <a:lnTo>
                  <a:pt x="50006" y="64293"/>
                </a:lnTo>
                <a:lnTo>
                  <a:pt x="64293" y="57150"/>
                </a:lnTo>
                <a:lnTo>
                  <a:pt x="78581" y="50006"/>
                </a:lnTo>
                <a:lnTo>
                  <a:pt x="78581" y="42862"/>
                </a:lnTo>
                <a:lnTo>
                  <a:pt x="92868" y="35718"/>
                </a:lnTo>
                <a:lnTo>
                  <a:pt x="100012" y="28575"/>
                </a:lnTo>
                <a:lnTo>
                  <a:pt x="100012" y="21431"/>
                </a:lnTo>
                <a:lnTo>
                  <a:pt x="107156" y="14287"/>
                </a:lnTo>
                <a:lnTo>
                  <a:pt x="100012" y="7143"/>
                </a:lnTo>
                <a:lnTo>
                  <a:pt x="100012" y="0"/>
                </a:lnTo>
                <a:lnTo>
                  <a:pt x="85725" y="0"/>
                </a:lnTo>
                <a:lnTo>
                  <a:pt x="78581" y="0"/>
                </a:lnTo>
                <a:lnTo>
                  <a:pt x="64293" y="7143"/>
                </a:lnTo>
                <a:lnTo>
                  <a:pt x="57150" y="21431"/>
                </a:lnTo>
                <a:lnTo>
                  <a:pt x="50006" y="35718"/>
                </a:lnTo>
                <a:lnTo>
                  <a:pt x="42862" y="50006"/>
                </a:lnTo>
                <a:lnTo>
                  <a:pt x="42862" y="71437"/>
                </a:lnTo>
                <a:lnTo>
                  <a:pt x="42862" y="92868"/>
                </a:lnTo>
                <a:lnTo>
                  <a:pt x="57150" y="107156"/>
                </a:lnTo>
                <a:lnTo>
                  <a:pt x="64293" y="121443"/>
                </a:lnTo>
                <a:lnTo>
                  <a:pt x="78581" y="135731"/>
                </a:lnTo>
                <a:lnTo>
                  <a:pt x="100012" y="135731"/>
                </a:lnTo>
                <a:lnTo>
                  <a:pt x="114300" y="135731"/>
                </a:lnTo>
                <a:lnTo>
                  <a:pt x="135731" y="135731"/>
                </a:lnTo>
                <a:lnTo>
                  <a:pt x="150018" y="128587"/>
                </a:lnTo>
                <a:lnTo>
                  <a:pt x="171450" y="121443"/>
                </a:lnTo>
                <a:lnTo>
                  <a:pt x="185737" y="114300"/>
                </a:lnTo>
                <a:lnTo>
                  <a:pt x="200025" y="107156"/>
                </a:lnTo>
                <a:lnTo>
                  <a:pt x="214312" y="100012"/>
                </a:lnTo>
                <a:lnTo>
                  <a:pt x="221456" y="92868"/>
                </a:lnTo>
                <a:lnTo>
                  <a:pt x="221456" y="85725"/>
                </a:lnTo>
                <a:lnTo>
                  <a:pt x="228600" y="85725"/>
                </a:lnTo>
                <a:lnTo>
                  <a:pt x="228600" y="85725"/>
                </a:lnTo>
                <a:lnTo>
                  <a:pt x="228600" y="85725"/>
                </a:lnTo>
                <a:lnTo>
                  <a:pt x="221456" y="85725"/>
                </a:lnTo>
                <a:lnTo>
                  <a:pt x="221456" y="85725"/>
                </a:lnTo>
                <a:lnTo>
                  <a:pt x="214312" y="85725"/>
                </a:lnTo>
                <a:lnTo>
                  <a:pt x="214312" y="85725"/>
                </a:lnTo>
                <a:lnTo>
                  <a:pt x="214312" y="85725"/>
                </a:lnTo>
                <a:lnTo>
                  <a:pt x="207168" y="85725"/>
                </a:lnTo>
                <a:lnTo>
                  <a:pt x="207168" y="85725"/>
                </a:lnTo>
                <a:lnTo>
                  <a:pt x="192881" y="85725"/>
                </a:lnTo>
                <a:lnTo>
                  <a:pt x="192881" y="85725"/>
                </a:lnTo>
                <a:lnTo>
                  <a:pt x="192881" y="8572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Freeform 128"/>
          <p:cNvSpPr/>
          <p:nvPr/>
        </p:nvSpPr>
        <p:spPr>
          <a:xfrm>
            <a:off x="7686676" y="4893469"/>
            <a:ext cx="207170" cy="378620"/>
          </a:xfrm>
          <a:custGeom>
            <a:avLst/>
            <a:gdLst/>
            <a:ahLst/>
            <a:cxnLst/>
            <a:rect l="0" t="0" r="0" b="0"/>
            <a:pathLst>
              <a:path w="207170" h="378620">
                <a:moveTo>
                  <a:pt x="0" y="28575"/>
                </a:moveTo>
                <a:lnTo>
                  <a:pt x="0" y="35719"/>
                </a:lnTo>
                <a:lnTo>
                  <a:pt x="7144" y="50006"/>
                </a:lnTo>
                <a:lnTo>
                  <a:pt x="7144" y="57150"/>
                </a:lnTo>
                <a:lnTo>
                  <a:pt x="14287" y="85725"/>
                </a:lnTo>
                <a:lnTo>
                  <a:pt x="21431" y="114300"/>
                </a:lnTo>
                <a:lnTo>
                  <a:pt x="28575" y="142875"/>
                </a:lnTo>
                <a:lnTo>
                  <a:pt x="35719" y="178594"/>
                </a:lnTo>
                <a:lnTo>
                  <a:pt x="50006" y="207169"/>
                </a:lnTo>
                <a:lnTo>
                  <a:pt x="64294" y="235744"/>
                </a:lnTo>
                <a:lnTo>
                  <a:pt x="78581" y="257175"/>
                </a:lnTo>
                <a:lnTo>
                  <a:pt x="92869" y="264319"/>
                </a:lnTo>
                <a:lnTo>
                  <a:pt x="100012" y="271462"/>
                </a:lnTo>
                <a:lnTo>
                  <a:pt x="107156" y="271462"/>
                </a:lnTo>
                <a:lnTo>
                  <a:pt x="114300" y="264319"/>
                </a:lnTo>
                <a:lnTo>
                  <a:pt x="128587" y="257175"/>
                </a:lnTo>
                <a:lnTo>
                  <a:pt x="128587" y="250031"/>
                </a:lnTo>
                <a:lnTo>
                  <a:pt x="135731" y="235744"/>
                </a:lnTo>
                <a:lnTo>
                  <a:pt x="135731" y="214312"/>
                </a:lnTo>
                <a:lnTo>
                  <a:pt x="142875" y="192881"/>
                </a:lnTo>
                <a:lnTo>
                  <a:pt x="142875" y="164306"/>
                </a:lnTo>
                <a:lnTo>
                  <a:pt x="142875" y="128587"/>
                </a:lnTo>
                <a:lnTo>
                  <a:pt x="142875" y="100012"/>
                </a:lnTo>
                <a:lnTo>
                  <a:pt x="142875" y="71437"/>
                </a:lnTo>
                <a:lnTo>
                  <a:pt x="142875" y="42862"/>
                </a:lnTo>
                <a:lnTo>
                  <a:pt x="142875" y="21431"/>
                </a:lnTo>
                <a:lnTo>
                  <a:pt x="142875" y="7144"/>
                </a:lnTo>
                <a:lnTo>
                  <a:pt x="150019" y="0"/>
                </a:lnTo>
                <a:lnTo>
                  <a:pt x="150019" y="0"/>
                </a:lnTo>
                <a:lnTo>
                  <a:pt x="157162" y="7144"/>
                </a:lnTo>
                <a:lnTo>
                  <a:pt x="164306" y="21431"/>
                </a:lnTo>
                <a:lnTo>
                  <a:pt x="171450" y="35719"/>
                </a:lnTo>
                <a:lnTo>
                  <a:pt x="178594" y="57150"/>
                </a:lnTo>
                <a:lnTo>
                  <a:pt x="185737" y="85725"/>
                </a:lnTo>
                <a:lnTo>
                  <a:pt x="185737" y="114300"/>
                </a:lnTo>
                <a:lnTo>
                  <a:pt x="192881" y="142875"/>
                </a:lnTo>
                <a:lnTo>
                  <a:pt x="200025" y="171450"/>
                </a:lnTo>
                <a:lnTo>
                  <a:pt x="207169" y="200025"/>
                </a:lnTo>
                <a:lnTo>
                  <a:pt x="207169" y="221456"/>
                </a:lnTo>
                <a:lnTo>
                  <a:pt x="207169" y="250031"/>
                </a:lnTo>
                <a:lnTo>
                  <a:pt x="207169" y="278606"/>
                </a:lnTo>
                <a:lnTo>
                  <a:pt x="207169" y="300037"/>
                </a:lnTo>
                <a:lnTo>
                  <a:pt x="207169" y="321469"/>
                </a:lnTo>
                <a:lnTo>
                  <a:pt x="200025" y="335756"/>
                </a:lnTo>
                <a:lnTo>
                  <a:pt x="192881" y="350044"/>
                </a:lnTo>
                <a:lnTo>
                  <a:pt x="185737" y="364331"/>
                </a:lnTo>
                <a:lnTo>
                  <a:pt x="171450" y="371475"/>
                </a:lnTo>
                <a:lnTo>
                  <a:pt x="164306" y="378619"/>
                </a:lnTo>
                <a:lnTo>
                  <a:pt x="157162" y="378619"/>
                </a:lnTo>
                <a:lnTo>
                  <a:pt x="142875" y="371475"/>
                </a:lnTo>
                <a:lnTo>
                  <a:pt x="128587" y="364331"/>
                </a:lnTo>
                <a:lnTo>
                  <a:pt x="128587" y="364331"/>
                </a:lnTo>
                <a:lnTo>
                  <a:pt x="128587" y="36433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Freeform 129"/>
          <p:cNvSpPr/>
          <p:nvPr/>
        </p:nvSpPr>
        <p:spPr>
          <a:xfrm>
            <a:off x="7965282" y="4836319"/>
            <a:ext cx="150020" cy="242888"/>
          </a:xfrm>
          <a:custGeom>
            <a:avLst/>
            <a:gdLst/>
            <a:ahLst/>
            <a:cxnLst/>
            <a:rect l="0" t="0" r="0" b="0"/>
            <a:pathLst>
              <a:path w="150020" h="242888">
                <a:moveTo>
                  <a:pt x="0" y="0"/>
                </a:moveTo>
                <a:lnTo>
                  <a:pt x="7144" y="7144"/>
                </a:lnTo>
                <a:lnTo>
                  <a:pt x="7144" y="14288"/>
                </a:lnTo>
                <a:lnTo>
                  <a:pt x="7144" y="21431"/>
                </a:lnTo>
                <a:lnTo>
                  <a:pt x="14288" y="35719"/>
                </a:lnTo>
                <a:lnTo>
                  <a:pt x="14288" y="50006"/>
                </a:lnTo>
                <a:lnTo>
                  <a:pt x="21431" y="71437"/>
                </a:lnTo>
                <a:lnTo>
                  <a:pt x="21431" y="100012"/>
                </a:lnTo>
                <a:lnTo>
                  <a:pt x="21431" y="121444"/>
                </a:lnTo>
                <a:lnTo>
                  <a:pt x="28575" y="142875"/>
                </a:lnTo>
                <a:lnTo>
                  <a:pt x="35719" y="171450"/>
                </a:lnTo>
                <a:lnTo>
                  <a:pt x="35719" y="192881"/>
                </a:lnTo>
                <a:lnTo>
                  <a:pt x="50006" y="214312"/>
                </a:lnTo>
                <a:lnTo>
                  <a:pt x="57150" y="228600"/>
                </a:lnTo>
                <a:lnTo>
                  <a:pt x="71438" y="235744"/>
                </a:lnTo>
                <a:lnTo>
                  <a:pt x="78581" y="242887"/>
                </a:lnTo>
                <a:lnTo>
                  <a:pt x="85725" y="242887"/>
                </a:lnTo>
                <a:lnTo>
                  <a:pt x="92869" y="242887"/>
                </a:lnTo>
                <a:lnTo>
                  <a:pt x="100013" y="235744"/>
                </a:lnTo>
                <a:lnTo>
                  <a:pt x="107156" y="228600"/>
                </a:lnTo>
                <a:lnTo>
                  <a:pt x="121444" y="214312"/>
                </a:lnTo>
                <a:lnTo>
                  <a:pt x="128588" y="200025"/>
                </a:lnTo>
                <a:lnTo>
                  <a:pt x="135731" y="178594"/>
                </a:lnTo>
                <a:lnTo>
                  <a:pt x="142875" y="157162"/>
                </a:lnTo>
                <a:lnTo>
                  <a:pt x="142875" y="142875"/>
                </a:lnTo>
                <a:lnTo>
                  <a:pt x="150019" y="114300"/>
                </a:lnTo>
                <a:lnTo>
                  <a:pt x="150019" y="92869"/>
                </a:lnTo>
                <a:lnTo>
                  <a:pt x="142875" y="71437"/>
                </a:lnTo>
                <a:lnTo>
                  <a:pt x="142875" y="50006"/>
                </a:lnTo>
                <a:lnTo>
                  <a:pt x="128588" y="35719"/>
                </a:lnTo>
                <a:lnTo>
                  <a:pt x="121444" y="21431"/>
                </a:lnTo>
                <a:lnTo>
                  <a:pt x="107156" y="21431"/>
                </a:lnTo>
                <a:lnTo>
                  <a:pt x="92869" y="21431"/>
                </a:lnTo>
                <a:lnTo>
                  <a:pt x="78581" y="21431"/>
                </a:lnTo>
                <a:lnTo>
                  <a:pt x="64294" y="28575"/>
                </a:lnTo>
                <a:lnTo>
                  <a:pt x="57150" y="35719"/>
                </a:lnTo>
                <a:lnTo>
                  <a:pt x="57150" y="3571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Freeform 130"/>
          <p:cNvSpPr/>
          <p:nvPr/>
        </p:nvSpPr>
        <p:spPr>
          <a:xfrm>
            <a:off x="8158163" y="4793457"/>
            <a:ext cx="185739" cy="214313"/>
          </a:xfrm>
          <a:custGeom>
            <a:avLst/>
            <a:gdLst/>
            <a:ahLst/>
            <a:cxnLst/>
            <a:rect l="0" t="0" r="0" b="0"/>
            <a:pathLst>
              <a:path w="185739" h="214313">
                <a:moveTo>
                  <a:pt x="0" y="78581"/>
                </a:moveTo>
                <a:lnTo>
                  <a:pt x="7144" y="85724"/>
                </a:lnTo>
                <a:lnTo>
                  <a:pt x="7144" y="107156"/>
                </a:lnTo>
                <a:lnTo>
                  <a:pt x="7144" y="107156"/>
                </a:lnTo>
                <a:lnTo>
                  <a:pt x="14288" y="128587"/>
                </a:lnTo>
                <a:lnTo>
                  <a:pt x="21432" y="150018"/>
                </a:lnTo>
                <a:lnTo>
                  <a:pt x="28575" y="171449"/>
                </a:lnTo>
                <a:lnTo>
                  <a:pt x="35719" y="185737"/>
                </a:lnTo>
                <a:lnTo>
                  <a:pt x="42863" y="200024"/>
                </a:lnTo>
                <a:lnTo>
                  <a:pt x="42863" y="207168"/>
                </a:lnTo>
                <a:lnTo>
                  <a:pt x="50007" y="214312"/>
                </a:lnTo>
                <a:lnTo>
                  <a:pt x="57150" y="214312"/>
                </a:lnTo>
                <a:lnTo>
                  <a:pt x="57150" y="214312"/>
                </a:lnTo>
                <a:lnTo>
                  <a:pt x="64294" y="207168"/>
                </a:lnTo>
                <a:lnTo>
                  <a:pt x="71438" y="200024"/>
                </a:lnTo>
                <a:lnTo>
                  <a:pt x="78582" y="192881"/>
                </a:lnTo>
                <a:lnTo>
                  <a:pt x="78582" y="178593"/>
                </a:lnTo>
                <a:lnTo>
                  <a:pt x="85725" y="157162"/>
                </a:lnTo>
                <a:lnTo>
                  <a:pt x="85725" y="135731"/>
                </a:lnTo>
                <a:lnTo>
                  <a:pt x="85725" y="114299"/>
                </a:lnTo>
                <a:lnTo>
                  <a:pt x="92869" y="85724"/>
                </a:lnTo>
                <a:lnTo>
                  <a:pt x="92869" y="57150"/>
                </a:lnTo>
                <a:lnTo>
                  <a:pt x="92869" y="35718"/>
                </a:lnTo>
                <a:lnTo>
                  <a:pt x="92869" y="14287"/>
                </a:lnTo>
                <a:lnTo>
                  <a:pt x="100013" y="0"/>
                </a:lnTo>
                <a:lnTo>
                  <a:pt x="100013" y="0"/>
                </a:lnTo>
                <a:lnTo>
                  <a:pt x="107157" y="0"/>
                </a:lnTo>
                <a:lnTo>
                  <a:pt x="114300" y="7143"/>
                </a:lnTo>
                <a:lnTo>
                  <a:pt x="121444" y="21431"/>
                </a:lnTo>
                <a:lnTo>
                  <a:pt x="128588" y="42862"/>
                </a:lnTo>
                <a:lnTo>
                  <a:pt x="135732" y="64293"/>
                </a:lnTo>
                <a:lnTo>
                  <a:pt x="142875" y="92868"/>
                </a:lnTo>
                <a:lnTo>
                  <a:pt x="150019" y="114299"/>
                </a:lnTo>
                <a:lnTo>
                  <a:pt x="157163" y="135731"/>
                </a:lnTo>
                <a:lnTo>
                  <a:pt x="164307" y="150018"/>
                </a:lnTo>
                <a:lnTo>
                  <a:pt x="164307" y="164306"/>
                </a:lnTo>
                <a:lnTo>
                  <a:pt x="171450" y="171449"/>
                </a:lnTo>
                <a:lnTo>
                  <a:pt x="178594" y="171449"/>
                </a:lnTo>
                <a:lnTo>
                  <a:pt x="185738" y="171449"/>
                </a:lnTo>
                <a:lnTo>
                  <a:pt x="185738" y="171449"/>
                </a:lnTo>
                <a:lnTo>
                  <a:pt x="185738" y="17144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Freeform 131"/>
          <p:cNvSpPr/>
          <p:nvPr/>
        </p:nvSpPr>
        <p:spPr>
          <a:xfrm>
            <a:off x="8379620" y="4786313"/>
            <a:ext cx="128588" cy="157163"/>
          </a:xfrm>
          <a:custGeom>
            <a:avLst/>
            <a:gdLst/>
            <a:ahLst/>
            <a:cxnLst/>
            <a:rect l="0" t="0" r="0" b="0"/>
            <a:pathLst>
              <a:path w="128588" h="157163">
                <a:moveTo>
                  <a:pt x="0" y="0"/>
                </a:moveTo>
                <a:lnTo>
                  <a:pt x="0" y="7144"/>
                </a:lnTo>
                <a:lnTo>
                  <a:pt x="7143" y="21431"/>
                </a:lnTo>
                <a:lnTo>
                  <a:pt x="7143" y="28575"/>
                </a:lnTo>
                <a:lnTo>
                  <a:pt x="14287" y="50006"/>
                </a:lnTo>
                <a:lnTo>
                  <a:pt x="14287" y="71437"/>
                </a:lnTo>
                <a:lnTo>
                  <a:pt x="21431" y="92868"/>
                </a:lnTo>
                <a:lnTo>
                  <a:pt x="21431" y="107156"/>
                </a:lnTo>
                <a:lnTo>
                  <a:pt x="28575" y="121443"/>
                </a:lnTo>
                <a:lnTo>
                  <a:pt x="28575" y="135731"/>
                </a:lnTo>
                <a:lnTo>
                  <a:pt x="28575" y="135731"/>
                </a:lnTo>
                <a:lnTo>
                  <a:pt x="35718" y="135731"/>
                </a:lnTo>
                <a:lnTo>
                  <a:pt x="35718" y="128587"/>
                </a:lnTo>
                <a:lnTo>
                  <a:pt x="35718" y="114300"/>
                </a:lnTo>
                <a:lnTo>
                  <a:pt x="42862" y="100012"/>
                </a:lnTo>
                <a:lnTo>
                  <a:pt x="50006" y="78581"/>
                </a:lnTo>
                <a:lnTo>
                  <a:pt x="50006" y="50006"/>
                </a:lnTo>
                <a:lnTo>
                  <a:pt x="57150" y="35719"/>
                </a:lnTo>
                <a:lnTo>
                  <a:pt x="71437" y="21431"/>
                </a:lnTo>
                <a:lnTo>
                  <a:pt x="78581" y="14287"/>
                </a:lnTo>
                <a:lnTo>
                  <a:pt x="85725" y="14287"/>
                </a:lnTo>
                <a:lnTo>
                  <a:pt x="92868" y="21431"/>
                </a:lnTo>
                <a:lnTo>
                  <a:pt x="100012" y="35719"/>
                </a:lnTo>
                <a:lnTo>
                  <a:pt x="107156" y="50006"/>
                </a:lnTo>
                <a:lnTo>
                  <a:pt x="114300" y="78581"/>
                </a:lnTo>
                <a:lnTo>
                  <a:pt x="121443" y="100012"/>
                </a:lnTo>
                <a:lnTo>
                  <a:pt x="121443" y="121443"/>
                </a:lnTo>
                <a:lnTo>
                  <a:pt x="128587" y="135731"/>
                </a:lnTo>
                <a:lnTo>
                  <a:pt x="128587" y="150018"/>
                </a:lnTo>
                <a:lnTo>
                  <a:pt x="128587" y="157162"/>
                </a:lnTo>
                <a:lnTo>
                  <a:pt x="128587" y="15716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Freeform 132"/>
          <p:cNvSpPr/>
          <p:nvPr/>
        </p:nvSpPr>
        <p:spPr>
          <a:xfrm>
            <a:off x="8493920" y="4700588"/>
            <a:ext cx="150019" cy="442913"/>
          </a:xfrm>
          <a:custGeom>
            <a:avLst/>
            <a:gdLst/>
            <a:ahLst/>
            <a:cxnLst/>
            <a:rect l="0" t="0" r="0" b="0"/>
            <a:pathLst>
              <a:path w="150019" h="442913">
                <a:moveTo>
                  <a:pt x="57150" y="0"/>
                </a:moveTo>
                <a:lnTo>
                  <a:pt x="50006" y="0"/>
                </a:lnTo>
                <a:lnTo>
                  <a:pt x="42862" y="14287"/>
                </a:lnTo>
                <a:lnTo>
                  <a:pt x="42862" y="14287"/>
                </a:lnTo>
                <a:lnTo>
                  <a:pt x="28575" y="28575"/>
                </a:lnTo>
                <a:lnTo>
                  <a:pt x="21431" y="50006"/>
                </a:lnTo>
                <a:lnTo>
                  <a:pt x="14287" y="71437"/>
                </a:lnTo>
                <a:lnTo>
                  <a:pt x="7143" y="92869"/>
                </a:lnTo>
                <a:lnTo>
                  <a:pt x="0" y="114300"/>
                </a:lnTo>
                <a:lnTo>
                  <a:pt x="0" y="135731"/>
                </a:lnTo>
                <a:lnTo>
                  <a:pt x="0" y="150019"/>
                </a:lnTo>
                <a:lnTo>
                  <a:pt x="7143" y="164306"/>
                </a:lnTo>
                <a:lnTo>
                  <a:pt x="7143" y="178593"/>
                </a:lnTo>
                <a:lnTo>
                  <a:pt x="21431" y="178593"/>
                </a:lnTo>
                <a:lnTo>
                  <a:pt x="28575" y="178593"/>
                </a:lnTo>
                <a:lnTo>
                  <a:pt x="35718" y="178593"/>
                </a:lnTo>
                <a:lnTo>
                  <a:pt x="42862" y="171450"/>
                </a:lnTo>
                <a:lnTo>
                  <a:pt x="50006" y="164306"/>
                </a:lnTo>
                <a:lnTo>
                  <a:pt x="57150" y="150019"/>
                </a:lnTo>
                <a:lnTo>
                  <a:pt x="64293" y="135731"/>
                </a:lnTo>
                <a:lnTo>
                  <a:pt x="64293" y="121444"/>
                </a:lnTo>
                <a:lnTo>
                  <a:pt x="71437" y="100012"/>
                </a:lnTo>
                <a:lnTo>
                  <a:pt x="78581" y="85725"/>
                </a:lnTo>
                <a:lnTo>
                  <a:pt x="78581" y="71437"/>
                </a:lnTo>
                <a:lnTo>
                  <a:pt x="85725" y="57150"/>
                </a:lnTo>
                <a:lnTo>
                  <a:pt x="92868" y="50006"/>
                </a:lnTo>
                <a:lnTo>
                  <a:pt x="100012" y="50006"/>
                </a:lnTo>
                <a:lnTo>
                  <a:pt x="100012" y="57150"/>
                </a:lnTo>
                <a:lnTo>
                  <a:pt x="114300" y="71437"/>
                </a:lnTo>
                <a:lnTo>
                  <a:pt x="114300" y="85725"/>
                </a:lnTo>
                <a:lnTo>
                  <a:pt x="128587" y="114300"/>
                </a:lnTo>
                <a:lnTo>
                  <a:pt x="135731" y="142875"/>
                </a:lnTo>
                <a:lnTo>
                  <a:pt x="135731" y="171450"/>
                </a:lnTo>
                <a:lnTo>
                  <a:pt x="142875" y="207168"/>
                </a:lnTo>
                <a:lnTo>
                  <a:pt x="150018" y="242887"/>
                </a:lnTo>
                <a:lnTo>
                  <a:pt x="150018" y="278606"/>
                </a:lnTo>
                <a:lnTo>
                  <a:pt x="150018" y="307181"/>
                </a:lnTo>
                <a:lnTo>
                  <a:pt x="142875" y="342900"/>
                </a:lnTo>
                <a:lnTo>
                  <a:pt x="142875" y="371475"/>
                </a:lnTo>
                <a:lnTo>
                  <a:pt x="135731" y="392906"/>
                </a:lnTo>
                <a:lnTo>
                  <a:pt x="128587" y="414337"/>
                </a:lnTo>
                <a:lnTo>
                  <a:pt x="114300" y="428625"/>
                </a:lnTo>
                <a:lnTo>
                  <a:pt x="114300" y="435768"/>
                </a:lnTo>
                <a:lnTo>
                  <a:pt x="107156" y="442912"/>
                </a:lnTo>
                <a:lnTo>
                  <a:pt x="107156" y="442912"/>
                </a:lnTo>
                <a:lnTo>
                  <a:pt x="107156" y="44291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Freeform 133"/>
          <p:cNvSpPr/>
          <p:nvPr/>
        </p:nvSpPr>
        <p:spPr>
          <a:xfrm>
            <a:off x="8622507" y="4622007"/>
            <a:ext cx="114301" cy="235744"/>
          </a:xfrm>
          <a:custGeom>
            <a:avLst/>
            <a:gdLst/>
            <a:ahLst/>
            <a:cxnLst/>
            <a:rect l="0" t="0" r="0" b="0"/>
            <a:pathLst>
              <a:path w="114301" h="235744">
                <a:moveTo>
                  <a:pt x="0" y="214312"/>
                </a:moveTo>
                <a:lnTo>
                  <a:pt x="0" y="207168"/>
                </a:lnTo>
                <a:lnTo>
                  <a:pt x="14288" y="200025"/>
                </a:lnTo>
                <a:lnTo>
                  <a:pt x="14288" y="200025"/>
                </a:lnTo>
                <a:lnTo>
                  <a:pt x="28575" y="185737"/>
                </a:lnTo>
                <a:lnTo>
                  <a:pt x="42863" y="171450"/>
                </a:lnTo>
                <a:lnTo>
                  <a:pt x="57150" y="157162"/>
                </a:lnTo>
                <a:lnTo>
                  <a:pt x="64294" y="135731"/>
                </a:lnTo>
                <a:lnTo>
                  <a:pt x="78581" y="114300"/>
                </a:lnTo>
                <a:lnTo>
                  <a:pt x="92869" y="100012"/>
                </a:lnTo>
                <a:lnTo>
                  <a:pt x="100013" y="78581"/>
                </a:lnTo>
                <a:lnTo>
                  <a:pt x="107156" y="64293"/>
                </a:lnTo>
                <a:lnTo>
                  <a:pt x="114300" y="50006"/>
                </a:lnTo>
                <a:lnTo>
                  <a:pt x="114300" y="35718"/>
                </a:lnTo>
                <a:lnTo>
                  <a:pt x="114300" y="21431"/>
                </a:lnTo>
                <a:lnTo>
                  <a:pt x="114300" y="7143"/>
                </a:lnTo>
                <a:lnTo>
                  <a:pt x="100013" y="0"/>
                </a:lnTo>
                <a:lnTo>
                  <a:pt x="92869" y="0"/>
                </a:lnTo>
                <a:lnTo>
                  <a:pt x="78581" y="7143"/>
                </a:lnTo>
                <a:lnTo>
                  <a:pt x="64294" y="14287"/>
                </a:lnTo>
                <a:lnTo>
                  <a:pt x="57150" y="28575"/>
                </a:lnTo>
                <a:lnTo>
                  <a:pt x="42863" y="50006"/>
                </a:lnTo>
                <a:lnTo>
                  <a:pt x="28575" y="78581"/>
                </a:lnTo>
                <a:lnTo>
                  <a:pt x="21431" y="100012"/>
                </a:lnTo>
                <a:lnTo>
                  <a:pt x="21431" y="128587"/>
                </a:lnTo>
                <a:lnTo>
                  <a:pt x="21431" y="157162"/>
                </a:lnTo>
                <a:lnTo>
                  <a:pt x="21431" y="178593"/>
                </a:lnTo>
                <a:lnTo>
                  <a:pt x="28575" y="200025"/>
                </a:lnTo>
                <a:lnTo>
                  <a:pt x="35719" y="214312"/>
                </a:lnTo>
                <a:lnTo>
                  <a:pt x="50006" y="228600"/>
                </a:lnTo>
                <a:lnTo>
                  <a:pt x="57150" y="235743"/>
                </a:lnTo>
                <a:lnTo>
                  <a:pt x="71438" y="235743"/>
                </a:lnTo>
                <a:lnTo>
                  <a:pt x="85725" y="235743"/>
                </a:lnTo>
                <a:lnTo>
                  <a:pt x="100013" y="228600"/>
                </a:lnTo>
                <a:lnTo>
                  <a:pt x="100013" y="228600"/>
                </a:lnTo>
                <a:lnTo>
                  <a:pt x="100013" y="22860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Freeform 134"/>
          <p:cNvSpPr/>
          <p:nvPr/>
        </p:nvSpPr>
        <p:spPr>
          <a:xfrm>
            <a:off x="8779670" y="4493419"/>
            <a:ext cx="107157" cy="228601"/>
          </a:xfrm>
          <a:custGeom>
            <a:avLst/>
            <a:gdLst/>
            <a:ahLst/>
            <a:cxnLst/>
            <a:rect l="0" t="0" r="0" b="0"/>
            <a:pathLst>
              <a:path w="107157" h="228601">
                <a:moveTo>
                  <a:pt x="0" y="157163"/>
                </a:moveTo>
                <a:lnTo>
                  <a:pt x="7143" y="157163"/>
                </a:lnTo>
                <a:lnTo>
                  <a:pt x="7143" y="164306"/>
                </a:lnTo>
                <a:lnTo>
                  <a:pt x="7143" y="171450"/>
                </a:lnTo>
                <a:lnTo>
                  <a:pt x="14287" y="185738"/>
                </a:lnTo>
                <a:lnTo>
                  <a:pt x="28575" y="192881"/>
                </a:lnTo>
                <a:lnTo>
                  <a:pt x="35718" y="207169"/>
                </a:lnTo>
                <a:lnTo>
                  <a:pt x="42862" y="221456"/>
                </a:lnTo>
                <a:lnTo>
                  <a:pt x="50006" y="228600"/>
                </a:lnTo>
                <a:lnTo>
                  <a:pt x="50006" y="228600"/>
                </a:lnTo>
                <a:lnTo>
                  <a:pt x="50006" y="228600"/>
                </a:lnTo>
                <a:lnTo>
                  <a:pt x="50006" y="228600"/>
                </a:lnTo>
                <a:lnTo>
                  <a:pt x="50006" y="228600"/>
                </a:lnTo>
                <a:lnTo>
                  <a:pt x="50006" y="221456"/>
                </a:lnTo>
                <a:lnTo>
                  <a:pt x="50006" y="207169"/>
                </a:lnTo>
                <a:lnTo>
                  <a:pt x="50006" y="185738"/>
                </a:lnTo>
                <a:lnTo>
                  <a:pt x="50006" y="164306"/>
                </a:lnTo>
                <a:lnTo>
                  <a:pt x="50006" y="128588"/>
                </a:lnTo>
                <a:lnTo>
                  <a:pt x="57150" y="92869"/>
                </a:lnTo>
                <a:lnTo>
                  <a:pt x="64293" y="64294"/>
                </a:lnTo>
                <a:lnTo>
                  <a:pt x="71437" y="42863"/>
                </a:lnTo>
                <a:lnTo>
                  <a:pt x="78581" y="21431"/>
                </a:lnTo>
                <a:lnTo>
                  <a:pt x="92868" y="7144"/>
                </a:lnTo>
                <a:lnTo>
                  <a:pt x="107156" y="0"/>
                </a:lnTo>
                <a:lnTo>
                  <a:pt x="107156" y="0"/>
                </a:lnTo>
                <a:lnTo>
                  <a:pt x="107156"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Freeform 135"/>
          <p:cNvSpPr/>
          <p:nvPr/>
        </p:nvSpPr>
        <p:spPr>
          <a:xfrm>
            <a:off x="7236620" y="5479256"/>
            <a:ext cx="142876" cy="307183"/>
          </a:xfrm>
          <a:custGeom>
            <a:avLst/>
            <a:gdLst/>
            <a:ahLst/>
            <a:cxnLst/>
            <a:rect l="0" t="0" r="0" b="0"/>
            <a:pathLst>
              <a:path w="142876" h="307183">
                <a:moveTo>
                  <a:pt x="21431" y="64294"/>
                </a:moveTo>
                <a:lnTo>
                  <a:pt x="21431" y="64294"/>
                </a:lnTo>
                <a:lnTo>
                  <a:pt x="21431" y="64294"/>
                </a:lnTo>
                <a:lnTo>
                  <a:pt x="21431" y="64294"/>
                </a:lnTo>
                <a:lnTo>
                  <a:pt x="14287" y="71438"/>
                </a:lnTo>
                <a:lnTo>
                  <a:pt x="14287" y="78582"/>
                </a:lnTo>
                <a:lnTo>
                  <a:pt x="7143" y="92869"/>
                </a:lnTo>
                <a:lnTo>
                  <a:pt x="7143" y="107157"/>
                </a:lnTo>
                <a:lnTo>
                  <a:pt x="0" y="128588"/>
                </a:lnTo>
                <a:lnTo>
                  <a:pt x="0" y="157163"/>
                </a:lnTo>
                <a:lnTo>
                  <a:pt x="7143" y="185738"/>
                </a:lnTo>
                <a:lnTo>
                  <a:pt x="7143" y="214313"/>
                </a:lnTo>
                <a:lnTo>
                  <a:pt x="14287" y="235744"/>
                </a:lnTo>
                <a:lnTo>
                  <a:pt x="21431" y="264319"/>
                </a:lnTo>
                <a:lnTo>
                  <a:pt x="28575" y="278607"/>
                </a:lnTo>
                <a:lnTo>
                  <a:pt x="35718" y="292894"/>
                </a:lnTo>
                <a:lnTo>
                  <a:pt x="35718" y="300038"/>
                </a:lnTo>
                <a:lnTo>
                  <a:pt x="42862" y="307182"/>
                </a:lnTo>
                <a:lnTo>
                  <a:pt x="42862" y="307182"/>
                </a:lnTo>
                <a:lnTo>
                  <a:pt x="42862" y="300038"/>
                </a:lnTo>
                <a:lnTo>
                  <a:pt x="35718" y="292894"/>
                </a:lnTo>
                <a:lnTo>
                  <a:pt x="28575" y="278607"/>
                </a:lnTo>
                <a:lnTo>
                  <a:pt x="21431" y="257175"/>
                </a:lnTo>
                <a:lnTo>
                  <a:pt x="14287" y="228600"/>
                </a:lnTo>
                <a:lnTo>
                  <a:pt x="14287" y="192882"/>
                </a:lnTo>
                <a:lnTo>
                  <a:pt x="14287" y="157163"/>
                </a:lnTo>
                <a:lnTo>
                  <a:pt x="21431" y="121444"/>
                </a:lnTo>
                <a:lnTo>
                  <a:pt x="28575" y="92869"/>
                </a:lnTo>
                <a:lnTo>
                  <a:pt x="42862" y="64294"/>
                </a:lnTo>
                <a:lnTo>
                  <a:pt x="50006" y="42863"/>
                </a:lnTo>
                <a:lnTo>
                  <a:pt x="64293" y="21432"/>
                </a:lnTo>
                <a:lnTo>
                  <a:pt x="78581" y="14288"/>
                </a:lnTo>
                <a:lnTo>
                  <a:pt x="92868" y="7144"/>
                </a:lnTo>
                <a:lnTo>
                  <a:pt x="107156" y="0"/>
                </a:lnTo>
                <a:lnTo>
                  <a:pt x="121443" y="0"/>
                </a:lnTo>
                <a:lnTo>
                  <a:pt x="128587" y="0"/>
                </a:lnTo>
                <a:lnTo>
                  <a:pt x="135731" y="0"/>
                </a:lnTo>
                <a:lnTo>
                  <a:pt x="142875" y="0"/>
                </a:lnTo>
                <a:lnTo>
                  <a:pt x="142875"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Freeform 136"/>
          <p:cNvSpPr/>
          <p:nvPr/>
        </p:nvSpPr>
        <p:spPr>
          <a:xfrm>
            <a:off x="7458076" y="5507831"/>
            <a:ext cx="157163" cy="285751"/>
          </a:xfrm>
          <a:custGeom>
            <a:avLst/>
            <a:gdLst/>
            <a:ahLst/>
            <a:cxnLst/>
            <a:rect l="0" t="0" r="0" b="0"/>
            <a:pathLst>
              <a:path w="157163" h="285751">
                <a:moveTo>
                  <a:pt x="0" y="178594"/>
                </a:moveTo>
                <a:lnTo>
                  <a:pt x="0" y="171450"/>
                </a:lnTo>
                <a:lnTo>
                  <a:pt x="7144" y="171450"/>
                </a:lnTo>
                <a:lnTo>
                  <a:pt x="7144" y="171450"/>
                </a:lnTo>
                <a:lnTo>
                  <a:pt x="14287" y="164307"/>
                </a:lnTo>
                <a:lnTo>
                  <a:pt x="28575" y="157163"/>
                </a:lnTo>
                <a:lnTo>
                  <a:pt x="42862" y="150019"/>
                </a:lnTo>
                <a:lnTo>
                  <a:pt x="50006" y="135732"/>
                </a:lnTo>
                <a:lnTo>
                  <a:pt x="57150" y="128588"/>
                </a:lnTo>
                <a:lnTo>
                  <a:pt x="78581" y="114300"/>
                </a:lnTo>
                <a:lnTo>
                  <a:pt x="78581" y="100013"/>
                </a:lnTo>
                <a:lnTo>
                  <a:pt x="92869" y="78582"/>
                </a:lnTo>
                <a:lnTo>
                  <a:pt x="92869" y="71438"/>
                </a:lnTo>
                <a:lnTo>
                  <a:pt x="100012" y="57150"/>
                </a:lnTo>
                <a:lnTo>
                  <a:pt x="100012" y="50007"/>
                </a:lnTo>
                <a:lnTo>
                  <a:pt x="107156" y="35719"/>
                </a:lnTo>
                <a:lnTo>
                  <a:pt x="107156" y="28575"/>
                </a:lnTo>
                <a:lnTo>
                  <a:pt x="100012" y="14288"/>
                </a:lnTo>
                <a:lnTo>
                  <a:pt x="92869" y="7144"/>
                </a:lnTo>
                <a:lnTo>
                  <a:pt x="85725" y="0"/>
                </a:lnTo>
                <a:lnTo>
                  <a:pt x="71437" y="0"/>
                </a:lnTo>
                <a:lnTo>
                  <a:pt x="57150" y="0"/>
                </a:lnTo>
                <a:lnTo>
                  <a:pt x="42862" y="7144"/>
                </a:lnTo>
                <a:lnTo>
                  <a:pt x="35719" y="21432"/>
                </a:lnTo>
                <a:lnTo>
                  <a:pt x="28575" y="42863"/>
                </a:lnTo>
                <a:lnTo>
                  <a:pt x="21431" y="64294"/>
                </a:lnTo>
                <a:lnTo>
                  <a:pt x="14287" y="92869"/>
                </a:lnTo>
                <a:lnTo>
                  <a:pt x="14287" y="121444"/>
                </a:lnTo>
                <a:lnTo>
                  <a:pt x="21431" y="150019"/>
                </a:lnTo>
                <a:lnTo>
                  <a:pt x="28575" y="185738"/>
                </a:lnTo>
                <a:lnTo>
                  <a:pt x="35719" y="214313"/>
                </a:lnTo>
                <a:lnTo>
                  <a:pt x="50006" y="235744"/>
                </a:lnTo>
                <a:lnTo>
                  <a:pt x="64294" y="257175"/>
                </a:lnTo>
                <a:lnTo>
                  <a:pt x="78581" y="271463"/>
                </a:lnTo>
                <a:lnTo>
                  <a:pt x="92869" y="278607"/>
                </a:lnTo>
                <a:lnTo>
                  <a:pt x="107156" y="285750"/>
                </a:lnTo>
                <a:lnTo>
                  <a:pt x="121444" y="278607"/>
                </a:lnTo>
                <a:lnTo>
                  <a:pt x="135731" y="278607"/>
                </a:lnTo>
                <a:lnTo>
                  <a:pt x="150019" y="264319"/>
                </a:lnTo>
                <a:lnTo>
                  <a:pt x="150019" y="257175"/>
                </a:lnTo>
                <a:lnTo>
                  <a:pt x="157162" y="250032"/>
                </a:lnTo>
                <a:lnTo>
                  <a:pt x="157162" y="25003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Freeform 137"/>
          <p:cNvSpPr/>
          <p:nvPr/>
        </p:nvSpPr>
        <p:spPr>
          <a:xfrm>
            <a:off x="7679532" y="5400675"/>
            <a:ext cx="142876" cy="328614"/>
          </a:xfrm>
          <a:custGeom>
            <a:avLst/>
            <a:gdLst/>
            <a:ahLst/>
            <a:cxnLst/>
            <a:rect l="0" t="0" r="0" b="0"/>
            <a:pathLst>
              <a:path w="142876" h="328614">
                <a:moveTo>
                  <a:pt x="0" y="0"/>
                </a:moveTo>
                <a:lnTo>
                  <a:pt x="7144" y="0"/>
                </a:lnTo>
                <a:lnTo>
                  <a:pt x="7144" y="7144"/>
                </a:lnTo>
                <a:lnTo>
                  <a:pt x="14288" y="7144"/>
                </a:lnTo>
                <a:lnTo>
                  <a:pt x="21431" y="21431"/>
                </a:lnTo>
                <a:lnTo>
                  <a:pt x="28575" y="42863"/>
                </a:lnTo>
                <a:lnTo>
                  <a:pt x="35719" y="78581"/>
                </a:lnTo>
                <a:lnTo>
                  <a:pt x="42863" y="114300"/>
                </a:lnTo>
                <a:lnTo>
                  <a:pt x="50006" y="150019"/>
                </a:lnTo>
                <a:lnTo>
                  <a:pt x="57150" y="192881"/>
                </a:lnTo>
                <a:lnTo>
                  <a:pt x="64294" y="228600"/>
                </a:lnTo>
                <a:lnTo>
                  <a:pt x="71438" y="257175"/>
                </a:lnTo>
                <a:lnTo>
                  <a:pt x="85725" y="278606"/>
                </a:lnTo>
                <a:lnTo>
                  <a:pt x="92869" y="300038"/>
                </a:lnTo>
                <a:lnTo>
                  <a:pt x="107156" y="314325"/>
                </a:lnTo>
                <a:lnTo>
                  <a:pt x="114300" y="321469"/>
                </a:lnTo>
                <a:lnTo>
                  <a:pt x="128588" y="328613"/>
                </a:lnTo>
                <a:lnTo>
                  <a:pt x="135731" y="328613"/>
                </a:lnTo>
                <a:lnTo>
                  <a:pt x="142875" y="328613"/>
                </a:lnTo>
                <a:lnTo>
                  <a:pt x="142875" y="32861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Freeform 138"/>
          <p:cNvSpPr/>
          <p:nvPr/>
        </p:nvSpPr>
        <p:spPr>
          <a:xfrm>
            <a:off x="7822407" y="5729288"/>
            <a:ext cx="1" cy="1"/>
          </a:xfrm>
          <a:custGeom>
            <a:avLst/>
            <a:gdLst/>
            <a:ahLst/>
            <a:cxnLst/>
            <a:rect l="0" t="0" r="0" b="0"/>
            <a:pathLst>
              <a:path w="1" h="1">
                <a:moveTo>
                  <a:pt x="0" y="0"/>
                </a:moveTo>
                <a:close/>
              </a:path>
            </a:pathLst>
          </a:custGeom>
          <a:noFill/>
          <a:ln w="381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139"/>
          <p:cNvSpPr/>
          <p:nvPr/>
        </p:nvSpPr>
        <p:spPr>
          <a:xfrm>
            <a:off x="7915276" y="5572125"/>
            <a:ext cx="35720" cy="121445"/>
          </a:xfrm>
          <a:custGeom>
            <a:avLst/>
            <a:gdLst/>
            <a:ahLst/>
            <a:cxnLst/>
            <a:rect l="0" t="0" r="0" b="0"/>
            <a:pathLst>
              <a:path w="35720" h="121445">
                <a:moveTo>
                  <a:pt x="0" y="0"/>
                </a:moveTo>
                <a:lnTo>
                  <a:pt x="7144" y="14288"/>
                </a:lnTo>
                <a:lnTo>
                  <a:pt x="7144" y="35719"/>
                </a:lnTo>
                <a:lnTo>
                  <a:pt x="14287" y="42863"/>
                </a:lnTo>
                <a:lnTo>
                  <a:pt x="14287" y="64294"/>
                </a:lnTo>
                <a:lnTo>
                  <a:pt x="21431" y="78581"/>
                </a:lnTo>
                <a:lnTo>
                  <a:pt x="28575" y="100013"/>
                </a:lnTo>
                <a:lnTo>
                  <a:pt x="35719" y="107156"/>
                </a:lnTo>
                <a:lnTo>
                  <a:pt x="35719" y="114300"/>
                </a:lnTo>
                <a:lnTo>
                  <a:pt x="35719" y="121444"/>
                </a:lnTo>
                <a:lnTo>
                  <a:pt x="35719" y="12144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Freeform 140"/>
          <p:cNvSpPr/>
          <p:nvPr/>
        </p:nvSpPr>
        <p:spPr>
          <a:xfrm>
            <a:off x="7836695" y="5436394"/>
            <a:ext cx="1" cy="1"/>
          </a:xfrm>
          <a:custGeom>
            <a:avLst/>
            <a:gdLst/>
            <a:ahLst/>
            <a:cxnLst/>
            <a:rect l="0" t="0" r="0" b="0"/>
            <a:pathLst>
              <a:path w="1" h="1">
                <a:moveTo>
                  <a:pt x="0" y="0"/>
                </a:moveTo>
                <a:lnTo>
                  <a:pt x="0" y="0"/>
                </a:lnTo>
                <a:close/>
              </a:path>
            </a:pathLst>
          </a:custGeom>
          <a:noFill/>
          <a:ln w="381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a:off x="8022432" y="5386388"/>
            <a:ext cx="214314" cy="421482"/>
          </a:xfrm>
          <a:custGeom>
            <a:avLst/>
            <a:gdLst/>
            <a:ahLst/>
            <a:cxnLst/>
            <a:rect l="0" t="0" r="0" b="0"/>
            <a:pathLst>
              <a:path w="214314" h="421482">
                <a:moveTo>
                  <a:pt x="21431" y="57150"/>
                </a:moveTo>
                <a:lnTo>
                  <a:pt x="14288" y="57150"/>
                </a:lnTo>
                <a:lnTo>
                  <a:pt x="7144" y="64293"/>
                </a:lnTo>
                <a:lnTo>
                  <a:pt x="7144" y="64293"/>
                </a:lnTo>
                <a:lnTo>
                  <a:pt x="7144" y="78581"/>
                </a:lnTo>
                <a:lnTo>
                  <a:pt x="0" y="92868"/>
                </a:lnTo>
                <a:lnTo>
                  <a:pt x="0" y="114300"/>
                </a:lnTo>
                <a:lnTo>
                  <a:pt x="0" y="135731"/>
                </a:lnTo>
                <a:lnTo>
                  <a:pt x="0" y="164306"/>
                </a:lnTo>
                <a:lnTo>
                  <a:pt x="0" y="185737"/>
                </a:lnTo>
                <a:lnTo>
                  <a:pt x="0" y="214312"/>
                </a:lnTo>
                <a:lnTo>
                  <a:pt x="7144" y="242887"/>
                </a:lnTo>
                <a:lnTo>
                  <a:pt x="14288" y="264318"/>
                </a:lnTo>
                <a:lnTo>
                  <a:pt x="28575" y="285750"/>
                </a:lnTo>
                <a:lnTo>
                  <a:pt x="42863" y="300037"/>
                </a:lnTo>
                <a:lnTo>
                  <a:pt x="57150" y="300037"/>
                </a:lnTo>
                <a:lnTo>
                  <a:pt x="71438" y="300037"/>
                </a:lnTo>
                <a:lnTo>
                  <a:pt x="78581" y="292893"/>
                </a:lnTo>
                <a:lnTo>
                  <a:pt x="92869" y="278606"/>
                </a:lnTo>
                <a:lnTo>
                  <a:pt x="100013" y="257175"/>
                </a:lnTo>
                <a:lnTo>
                  <a:pt x="107156" y="228600"/>
                </a:lnTo>
                <a:lnTo>
                  <a:pt x="114300" y="200025"/>
                </a:lnTo>
                <a:lnTo>
                  <a:pt x="114300" y="164306"/>
                </a:lnTo>
                <a:lnTo>
                  <a:pt x="114300" y="128587"/>
                </a:lnTo>
                <a:lnTo>
                  <a:pt x="107156" y="100012"/>
                </a:lnTo>
                <a:lnTo>
                  <a:pt x="107156" y="64293"/>
                </a:lnTo>
                <a:lnTo>
                  <a:pt x="107156" y="35718"/>
                </a:lnTo>
                <a:lnTo>
                  <a:pt x="107156" y="14287"/>
                </a:lnTo>
                <a:lnTo>
                  <a:pt x="107156" y="7143"/>
                </a:lnTo>
                <a:lnTo>
                  <a:pt x="107156" y="0"/>
                </a:lnTo>
                <a:lnTo>
                  <a:pt x="114300" y="7143"/>
                </a:lnTo>
                <a:lnTo>
                  <a:pt x="121444" y="14287"/>
                </a:lnTo>
                <a:lnTo>
                  <a:pt x="121444" y="28575"/>
                </a:lnTo>
                <a:lnTo>
                  <a:pt x="128588" y="42862"/>
                </a:lnTo>
                <a:lnTo>
                  <a:pt x="142875" y="64293"/>
                </a:lnTo>
                <a:lnTo>
                  <a:pt x="150019" y="92868"/>
                </a:lnTo>
                <a:lnTo>
                  <a:pt x="157163" y="121443"/>
                </a:lnTo>
                <a:lnTo>
                  <a:pt x="171450" y="150018"/>
                </a:lnTo>
                <a:lnTo>
                  <a:pt x="185738" y="178593"/>
                </a:lnTo>
                <a:lnTo>
                  <a:pt x="192881" y="207168"/>
                </a:lnTo>
                <a:lnTo>
                  <a:pt x="200025" y="235743"/>
                </a:lnTo>
                <a:lnTo>
                  <a:pt x="207169" y="264318"/>
                </a:lnTo>
                <a:lnTo>
                  <a:pt x="214313" y="285750"/>
                </a:lnTo>
                <a:lnTo>
                  <a:pt x="214313" y="314325"/>
                </a:lnTo>
                <a:lnTo>
                  <a:pt x="214313" y="342900"/>
                </a:lnTo>
                <a:lnTo>
                  <a:pt x="214313" y="364331"/>
                </a:lnTo>
                <a:lnTo>
                  <a:pt x="207169" y="385762"/>
                </a:lnTo>
                <a:lnTo>
                  <a:pt x="200025" y="400050"/>
                </a:lnTo>
                <a:lnTo>
                  <a:pt x="192881" y="414337"/>
                </a:lnTo>
                <a:lnTo>
                  <a:pt x="192881" y="421481"/>
                </a:lnTo>
                <a:lnTo>
                  <a:pt x="178594" y="421481"/>
                </a:lnTo>
                <a:lnTo>
                  <a:pt x="178594" y="421481"/>
                </a:lnTo>
                <a:lnTo>
                  <a:pt x="178594" y="42148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Freeform 142"/>
          <p:cNvSpPr/>
          <p:nvPr/>
        </p:nvSpPr>
        <p:spPr>
          <a:xfrm>
            <a:off x="8286751" y="5450681"/>
            <a:ext cx="35720" cy="142876"/>
          </a:xfrm>
          <a:custGeom>
            <a:avLst/>
            <a:gdLst/>
            <a:ahLst/>
            <a:cxnLst/>
            <a:rect l="0" t="0" r="0" b="0"/>
            <a:pathLst>
              <a:path w="35720" h="142876">
                <a:moveTo>
                  <a:pt x="0" y="0"/>
                </a:moveTo>
                <a:lnTo>
                  <a:pt x="0" y="7144"/>
                </a:lnTo>
                <a:lnTo>
                  <a:pt x="7144" y="14288"/>
                </a:lnTo>
                <a:lnTo>
                  <a:pt x="7144" y="14288"/>
                </a:lnTo>
                <a:lnTo>
                  <a:pt x="14287" y="35719"/>
                </a:lnTo>
                <a:lnTo>
                  <a:pt x="21431" y="50007"/>
                </a:lnTo>
                <a:lnTo>
                  <a:pt x="28575" y="71438"/>
                </a:lnTo>
                <a:lnTo>
                  <a:pt x="28575" y="92869"/>
                </a:lnTo>
                <a:lnTo>
                  <a:pt x="35719" y="114300"/>
                </a:lnTo>
                <a:lnTo>
                  <a:pt x="35719" y="128588"/>
                </a:lnTo>
                <a:lnTo>
                  <a:pt x="35719" y="135732"/>
                </a:lnTo>
                <a:lnTo>
                  <a:pt x="35719" y="142875"/>
                </a:lnTo>
                <a:lnTo>
                  <a:pt x="35719" y="14287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Freeform 143"/>
          <p:cNvSpPr/>
          <p:nvPr/>
        </p:nvSpPr>
        <p:spPr>
          <a:xfrm>
            <a:off x="8215313" y="5329238"/>
            <a:ext cx="7145" cy="1"/>
          </a:xfrm>
          <a:custGeom>
            <a:avLst/>
            <a:gdLst/>
            <a:ahLst/>
            <a:cxnLst/>
            <a:rect l="0" t="0" r="0" b="0"/>
            <a:pathLst>
              <a:path w="7145" h="1">
                <a:moveTo>
                  <a:pt x="7144" y="0"/>
                </a:moveTo>
                <a:lnTo>
                  <a:pt x="7144" y="0"/>
                </a:lnTo>
                <a:lnTo>
                  <a:pt x="0" y="0"/>
                </a:lnTo>
                <a:lnTo>
                  <a:pt x="0" y="0"/>
                </a:lnTo>
                <a:lnTo>
                  <a:pt x="0"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Freeform 144"/>
          <p:cNvSpPr/>
          <p:nvPr/>
        </p:nvSpPr>
        <p:spPr>
          <a:xfrm>
            <a:off x="8329613" y="5322094"/>
            <a:ext cx="121445" cy="228601"/>
          </a:xfrm>
          <a:custGeom>
            <a:avLst/>
            <a:gdLst/>
            <a:ahLst/>
            <a:cxnLst/>
            <a:rect l="0" t="0" r="0" b="0"/>
            <a:pathLst>
              <a:path w="121445" h="228601">
                <a:moveTo>
                  <a:pt x="14288" y="0"/>
                </a:moveTo>
                <a:lnTo>
                  <a:pt x="14288" y="14287"/>
                </a:lnTo>
                <a:lnTo>
                  <a:pt x="14288" y="28575"/>
                </a:lnTo>
                <a:lnTo>
                  <a:pt x="14288" y="42862"/>
                </a:lnTo>
                <a:lnTo>
                  <a:pt x="14288" y="64294"/>
                </a:lnTo>
                <a:lnTo>
                  <a:pt x="14288" y="92869"/>
                </a:lnTo>
                <a:lnTo>
                  <a:pt x="14288" y="128587"/>
                </a:lnTo>
                <a:lnTo>
                  <a:pt x="14288" y="157162"/>
                </a:lnTo>
                <a:lnTo>
                  <a:pt x="21432" y="178594"/>
                </a:lnTo>
                <a:lnTo>
                  <a:pt x="28575" y="200025"/>
                </a:lnTo>
                <a:lnTo>
                  <a:pt x="35719" y="221456"/>
                </a:lnTo>
                <a:lnTo>
                  <a:pt x="42863" y="228600"/>
                </a:lnTo>
                <a:lnTo>
                  <a:pt x="57150" y="228600"/>
                </a:lnTo>
                <a:lnTo>
                  <a:pt x="64294" y="228600"/>
                </a:lnTo>
                <a:lnTo>
                  <a:pt x="78582" y="228600"/>
                </a:lnTo>
                <a:lnTo>
                  <a:pt x="85725" y="221456"/>
                </a:lnTo>
                <a:lnTo>
                  <a:pt x="100013" y="214312"/>
                </a:lnTo>
                <a:lnTo>
                  <a:pt x="107157" y="192881"/>
                </a:lnTo>
                <a:lnTo>
                  <a:pt x="114300" y="178594"/>
                </a:lnTo>
                <a:lnTo>
                  <a:pt x="114300" y="164306"/>
                </a:lnTo>
                <a:lnTo>
                  <a:pt x="121444" y="142875"/>
                </a:lnTo>
                <a:lnTo>
                  <a:pt x="121444" y="121444"/>
                </a:lnTo>
                <a:lnTo>
                  <a:pt x="114300" y="100012"/>
                </a:lnTo>
                <a:lnTo>
                  <a:pt x="107157" y="85725"/>
                </a:lnTo>
                <a:lnTo>
                  <a:pt x="100013" y="64294"/>
                </a:lnTo>
                <a:lnTo>
                  <a:pt x="85725" y="57150"/>
                </a:lnTo>
                <a:lnTo>
                  <a:pt x="71438" y="50006"/>
                </a:lnTo>
                <a:lnTo>
                  <a:pt x="64294" y="42862"/>
                </a:lnTo>
                <a:lnTo>
                  <a:pt x="42863" y="42862"/>
                </a:lnTo>
                <a:lnTo>
                  <a:pt x="28575" y="42862"/>
                </a:lnTo>
                <a:lnTo>
                  <a:pt x="21432" y="42862"/>
                </a:lnTo>
                <a:lnTo>
                  <a:pt x="14288" y="42862"/>
                </a:lnTo>
                <a:lnTo>
                  <a:pt x="7144" y="42862"/>
                </a:lnTo>
                <a:lnTo>
                  <a:pt x="0" y="42862"/>
                </a:lnTo>
                <a:lnTo>
                  <a:pt x="0" y="4286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Freeform 145"/>
          <p:cNvSpPr/>
          <p:nvPr/>
        </p:nvSpPr>
        <p:spPr>
          <a:xfrm>
            <a:off x="8508207" y="5243513"/>
            <a:ext cx="221457" cy="200026"/>
          </a:xfrm>
          <a:custGeom>
            <a:avLst/>
            <a:gdLst/>
            <a:ahLst/>
            <a:cxnLst/>
            <a:rect l="0" t="0" r="0" b="0"/>
            <a:pathLst>
              <a:path w="221457" h="200026">
                <a:moveTo>
                  <a:pt x="0" y="21431"/>
                </a:moveTo>
                <a:lnTo>
                  <a:pt x="7144" y="28575"/>
                </a:lnTo>
                <a:lnTo>
                  <a:pt x="14288" y="35718"/>
                </a:lnTo>
                <a:lnTo>
                  <a:pt x="21431" y="42862"/>
                </a:lnTo>
                <a:lnTo>
                  <a:pt x="28575" y="57150"/>
                </a:lnTo>
                <a:lnTo>
                  <a:pt x="35719" y="78581"/>
                </a:lnTo>
                <a:lnTo>
                  <a:pt x="42863" y="100012"/>
                </a:lnTo>
                <a:lnTo>
                  <a:pt x="50006" y="121443"/>
                </a:lnTo>
                <a:lnTo>
                  <a:pt x="57150" y="150018"/>
                </a:lnTo>
                <a:lnTo>
                  <a:pt x="64294" y="164306"/>
                </a:lnTo>
                <a:lnTo>
                  <a:pt x="71438" y="178593"/>
                </a:lnTo>
                <a:lnTo>
                  <a:pt x="78581" y="192881"/>
                </a:lnTo>
                <a:lnTo>
                  <a:pt x="85725" y="192881"/>
                </a:lnTo>
                <a:lnTo>
                  <a:pt x="92869" y="200025"/>
                </a:lnTo>
                <a:lnTo>
                  <a:pt x="100013" y="192881"/>
                </a:lnTo>
                <a:lnTo>
                  <a:pt x="107156" y="185737"/>
                </a:lnTo>
                <a:lnTo>
                  <a:pt x="114300" y="178593"/>
                </a:lnTo>
                <a:lnTo>
                  <a:pt x="121444" y="157162"/>
                </a:lnTo>
                <a:lnTo>
                  <a:pt x="128588" y="135731"/>
                </a:lnTo>
                <a:lnTo>
                  <a:pt x="128588" y="107156"/>
                </a:lnTo>
                <a:lnTo>
                  <a:pt x="135731" y="78581"/>
                </a:lnTo>
                <a:lnTo>
                  <a:pt x="135731" y="57150"/>
                </a:lnTo>
                <a:lnTo>
                  <a:pt x="142875" y="35718"/>
                </a:lnTo>
                <a:lnTo>
                  <a:pt x="142875" y="14287"/>
                </a:lnTo>
                <a:lnTo>
                  <a:pt x="150019" y="7143"/>
                </a:lnTo>
                <a:lnTo>
                  <a:pt x="150019" y="0"/>
                </a:lnTo>
                <a:lnTo>
                  <a:pt x="157163" y="0"/>
                </a:lnTo>
                <a:lnTo>
                  <a:pt x="164306" y="7143"/>
                </a:lnTo>
                <a:lnTo>
                  <a:pt x="171450" y="21431"/>
                </a:lnTo>
                <a:lnTo>
                  <a:pt x="178594" y="35718"/>
                </a:lnTo>
                <a:lnTo>
                  <a:pt x="185738" y="57150"/>
                </a:lnTo>
                <a:lnTo>
                  <a:pt x="192881" y="71437"/>
                </a:lnTo>
                <a:lnTo>
                  <a:pt x="200025" y="85725"/>
                </a:lnTo>
                <a:lnTo>
                  <a:pt x="207169" y="92868"/>
                </a:lnTo>
                <a:lnTo>
                  <a:pt x="214313" y="100012"/>
                </a:lnTo>
                <a:lnTo>
                  <a:pt x="221456" y="100012"/>
                </a:lnTo>
                <a:lnTo>
                  <a:pt x="221456" y="10001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Freeform 146"/>
          <p:cNvSpPr/>
          <p:nvPr/>
        </p:nvSpPr>
        <p:spPr>
          <a:xfrm>
            <a:off x="8765382" y="5093494"/>
            <a:ext cx="142876" cy="207170"/>
          </a:xfrm>
          <a:custGeom>
            <a:avLst/>
            <a:gdLst/>
            <a:ahLst/>
            <a:cxnLst/>
            <a:rect l="0" t="0" r="0" b="0"/>
            <a:pathLst>
              <a:path w="142876" h="207170">
                <a:moveTo>
                  <a:pt x="35719" y="0"/>
                </a:moveTo>
                <a:lnTo>
                  <a:pt x="35719" y="0"/>
                </a:lnTo>
                <a:lnTo>
                  <a:pt x="28575" y="7144"/>
                </a:lnTo>
                <a:lnTo>
                  <a:pt x="21431" y="7144"/>
                </a:lnTo>
                <a:lnTo>
                  <a:pt x="21431" y="14287"/>
                </a:lnTo>
                <a:lnTo>
                  <a:pt x="14288" y="28575"/>
                </a:lnTo>
                <a:lnTo>
                  <a:pt x="7144" y="42862"/>
                </a:lnTo>
                <a:lnTo>
                  <a:pt x="0" y="50006"/>
                </a:lnTo>
                <a:lnTo>
                  <a:pt x="0" y="57150"/>
                </a:lnTo>
                <a:lnTo>
                  <a:pt x="7144" y="57150"/>
                </a:lnTo>
                <a:lnTo>
                  <a:pt x="14288" y="57150"/>
                </a:lnTo>
                <a:lnTo>
                  <a:pt x="21431" y="57150"/>
                </a:lnTo>
                <a:lnTo>
                  <a:pt x="28575" y="57150"/>
                </a:lnTo>
                <a:lnTo>
                  <a:pt x="42863" y="57150"/>
                </a:lnTo>
                <a:lnTo>
                  <a:pt x="57150" y="57150"/>
                </a:lnTo>
                <a:lnTo>
                  <a:pt x="71438" y="57150"/>
                </a:lnTo>
                <a:lnTo>
                  <a:pt x="92869" y="57150"/>
                </a:lnTo>
                <a:lnTo>
                  <a:pt x="107156" y="64294"/>
                </a:lnTo>
                <a:lnTo>
                  <a:pt x="121444" y="71437"/>
                </a:lnTo>
                <a:lnTo>
                  <a:pt x="128588" y="85725"/>
                </a:lnTo>
                <a:lnTo>
                  <a:pt x="135731" y="100012"/>
                </a:lnTo>
                <a:lnTo>
                  <a:pt x="142875" y="114300"/>
                </a:lnTo>
                <a:lnTo>
                  <a:pt x="135731" y="135731"/>
                </a:lnTo>
                <a:lnTo>
                  <a:pt x="135731" y="157162"/>
                </a:lnTo>
                <a:lnTo>
                  <a:pt x="128588" y="171450"/>
                </a:lnTo>
                <a:lnTo>
                  <a:pt x="121444" y="185737"/>
                </a:lnTo>
                <a:lnTo>
                  <a:pt x="114300" y="207169"/>
                </a:lnTo>
                <a:lnTo>
                  <a:pt x="114300" y="207169"/>
                </a:lnTo>
                <a:lnTo>
                  <a:pt x="114300" y="20716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Freeform 147"/>
          <p:cNvSpPr/>
          <p:nvPr/>
        </p:nvSpPr>
        <p:spPr>
          <a:xfrm>
            <a:off x="7900988" y="5286375"/>
            <a:ext cx="28576" cy="100014"/>
          </a:xfrm>
          <a:custGeom>
            <a:avLst/>
            <a:gdLst/>
            <a:ahLst/>
            <a:cxnLst/>
            <a:rect l="0" t="0" r="0" b="0"/>
            <a:pathLst>
              <a:path w="28576" h="100014">
                <a:moveTo>
                  <a:pt x="0" y="100013"/>
                </a:moveTo>
                <a:lnTo>
                  <a:pt x="0" y="92869"/>
                </a:lnTo>
                <a:lnTo>
                  <a:pt x="0" y="78581"/>
                </a:lnTo>
                <a:lnTo>
                  <a:pt x="0" y="78581"/>
                </a:lnTo>
                <a:lnTo>
                  <a:pt x="7144" y="64294"/>
                </a:lnTo>
                <a:lnTo>
                  <a:pt x="14288" y="50006"/>
                </a:lnTo>
                <a:lnTo>
                  <a:pt x="21432" y="50006"/>
                </a:lnTo>
                <a:lnTo>
                  <a:pt x="21432" y="42863"/>
                </a:lnTo>
                <a:lnTo>
                  <a:pt x="28575" y="50006"/>
                </a:lnTo>
                <a:lnTo>
                  <a:pt x="28575" y="50006"/>
                </a:lnTo>
                <a:lnTo>
                  <a:pt x="28575" y="50006"/>
                </a:lnTo>
                <a:lnTo>
                  <a:pt x="28575" y="57150"/>
                </a:lnTo>
                <a:lnTo>
                  <a:pt x="28575" y="64294"/>
                </a:lnTo>
                <a:lnTo>
                  <a:pt x="28575" y="64294"/>
                </a:lnTo>
                <a:lnTo>
                  <a:pt x="28575" y="64294"/>
                </a:lnTo>
                <a:lnTo>
                  <a:pt x="21432" y="64294"/>
                </a:lnTo>
                <a:lnTo>
                  <a:pt x="21432" y="64294"/>
                </a:lnTo>
                <a:lnTo>
                  <a:pt x="14288" y="57150"/>
                </a:lnTo>
                <a:lnTo>
                  <a:pt x="14288" y="42863"/>
                </a:lnTo>
                <a:lnTo>
                  <a:pt x="7144" y="28575"/>
                </a:lnTo>
                <a:lnTo>
                  <a:pt x="7144" y="21431"/>
                </a:lnTo>
                <a:lnTo>
                  <a:pt x="7144" y="7144"/>
                </a:lnTo>
                <a:lnTo>
                  <a:pt x="7144" y="7144"/>
                </a:lnTo>
                <a:lnTo>
                  <a:pt x="7144" y="0"/>
                </a:lnTo>
                <a:lnTo>
                  <a:pt x="7144" y="7144"/>
                </a:lnTo>
                <a:lnTo>
                  <a:pt x="7144" y="7144"/>
                </a:lnTo>
                <a:lnTo>
                  <a:pt x="7144" y="14288"/>
                </a:lnTo>
                <a:lnTo>
                  <a:pt x="7144" y="21431"/>
                </a:lnTo>
                <a:lnTo>
                  <a:pt x="7144" y="35719"/>
                </a:lnTo>
                <a:lnTo>
                  <a:pt x="0" y="42863"/>
                </a:lnTo>
                <a:lnTo>
                  <a:pt x="0" y="50006"/>
                </a:lnTo>
                <a:lnTo>
                  <a:pt x="0" y="5000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 name="Freeform 148"/>
          <p:cNvSpPr/>
          <p:nvPr/>
        </p:nvSpPr>
        <p:spPr>
          <a:xfrm>
            <a:off x="7308057" y="6065044"/>
            <a:ext cx="200026" cy="335757"/>
          </a:xfrm>
          <a:custGeom>
            <a:avLst/>
            <a:gdLst/>
            <a:ahLst/>
            <a:cxnLst/>
            <a:rect l="0" t="0" r="0" b="0"/>
            <a:pathLst>
              <a:path w="200026" h="335757">
                <a:moveTo>
                  <a:pt x="7144" y="7144"/>
                </a:moveTo>
                <a:lnTo>
                  <a:pt x="7144" y="7144"/>
                </a:lnTo>
                <a:lnTo>
                  <a:pt x="7144" y="0"/>
                </a:lnTo>
                <a:lnTo>
                  <a:pt x="7144" y="7144"/>
                </a:lnTo>
                <a:lnTo>
                  <a:pt x="7144" y="7144"/>
                </a:lnTo>
                <a:lnTo>
                  <a:pt x="7144" y="7144"/>
                </a:lnTo>
                <a:lnTo>
                  <a:pt x="0" y="21431"/>
                </a:lnTo>
                <a:lnTo>
                  <a:pt x="0" y="35719"/>
                </a:lnTo>
                <a:lnTo>
                  <a:pt x="0" y="64294"/>
                </a:lnTo>
                <a:lnTo>
                  <a:pt x="0" y="100012"/>
                </a:lnTo>
                <a:lnTo>
                  <a:pt x="0" y="142875"/>
                </a:lnTo>
                <a:lnTo>
                  <a:pt x="0" y="185737"/>
                </a:lnTo>
                <a:lnTo>
                  <a:pt x="0" y="221456"/>
                </a:lnTo>
                <a:lnTo>
                  <a:pt x="7144" y="257175"/>
                </a:lnTo>
                <a:lnTo>
                  <a:pt x="7144" y="285750"/>
                </a:lnTo>
                <a:lnTo>
                  <a:pt x="7144" y="307181"/>
                </a:lnTo>
                <a:lnTo>
                  <a:pt x="7144" y="321469"/>
                </a:lnTo>
                <a:lnTo>
                  <a:pt x="7144" y="328612"/>
                </a:lnTo>
                <a:lnTo>
                  <a:pt x="7144" y="335756"/>
                </a:lnTo>
                <a:lnTo>
                  <a:pt x="7144" y="335756"/>
                </a:lnTo>
                <a:lnTo>
                  <a:pt x="7144" y="335756"/>
                </a:lnTo>
                <a:lnTo>
                  <a:pt x="14288" y="328612"/>
                </a:lnTo>
                <a:lnTo>
                  <a:pt x="14288" y="321469"/>
                </a:lnTo>
                <a:lnTo>
                  <a:pt x="21431" y="307181"/>
                </a:lnTo>
                <a:lnTo>
                  <a:pt x="28575" y="292894"/>
                </a:lnTo>
                <a:lnTo>
                  <a:pt x="42863" y="271462"/>
                </a:lnTo>
                <a:lnTo>
                  <a:pt x="50006" y="257175"/>
                </a:lnTo>
                <a:lnTo>
                  <a:pt x="64294" y="250031"/>
                </a:lnTo>
                <a:lnTo>
                  <a:pt x="85725" y="235744"/>
                </a:lnTo>
                <a:lnTo>
                  <a:pt x="100013" y="235744"/>
                </a:lnTo>
                <a:lnTo>
                  <a:pt x="114300" y="228600"/>
                </a:lnTo>
                <a:lnTo>
                  <a:pt x="135731" y="228600"/>
                </a:lnTo>
                <a:lnTo>
                  <a:pt x="150019" y="228600"/>
                </a:lnTo>
                <a:lnTo>
                  <a:pt x="164306" y="228600"/>
                </a:lnTo>
                <a:lnTo>
                  <a:pt x="178594" y="228600"/>
                </a:lnTo>
                <a:lnTo>
                  <a:pt x="185738" y="235744"/>
                </a:lnTo>
                <a:lnTo>
                  <a:pt x="192881" y="235744"/>
                </a:lnTo>
                <a:lnTo>
                  <a:pt x="192881" y="235744"/>
                </a:lnTo>
                <a:lnTo>
                  <a:pt x="200025" y="242887"/>
                </a:lnTo>
                <a:lnTo>
                  <a:pt x="200025" y="24288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Freeform 149"/>
          <p:cNvSpPr/>
          <p:nvPr/>
        </p:nvSpPr>
        <p:spPr>
          <a:xfrm>
            <a:off x="7572376" y="6086475"/>
            <a:ext cx="35720" cy="128589"/>
          </a:xfrm>
          <a:custGeom>
            <a:avLst/>
            <a:gdLst/>
            <a:ahLst/>
            <a:cxnLst/>
            <a:rect l="0" t="0" r="0" b="0"/>
            <a:pathLst>
              <a:path w="35720" h="128589">
                <a:moveTo>
                  <a:pt x="7144" y="0"/>
                </a:moveTo>
                <a:lnTo>
                  <a:pt x="0" y="0"/>
                </a:lnTo>
                <a:lnTo>
                  <a:pt x="0" y="7144"/>
                </a:lnTo>
                <a:lnTo>
                  <a:pt x="0" y="14288"/>
                </a:lnTo>
                <a:lnTo>
                  <a:pt x="0" y="28575"/>
                </a:lnTo>
                <a:lnTo>
                  <a:pt x="0" y="50006"/>
                </a:lnTo>
                <a:lnTo>
                  <a:pt x="7144" y="64294"/>
                </a:lnTo>
                <a:lnTo>
                  <a:pt x="7144" y="85725"/>
                </a:lnTo>
                <a:lnTo>
                  <a:pt x="14287" y="107156"/>
                </a:lnTo>
                <a:lnTo>
                  <a:pt x="21431" y="114300"/>
                </a:lnTo>
                <a:lnTo>
                  <a:pt x="21431" y="128588"/>
                </a:lnTo>
                <a:lnTo>
                  <a:pt x="28575" y="128588"/>
                </a:lnTo>
                <a:lnTo>
                  <a:pt x="28575" y="121444"/>
                </a:lnTo>
                <a:lnTo>
                  <a:pt x="35719" y="121444"/>
                </a:lnTo>
                <a:lnTo>
                  <a:pt x="35719" y="114300"/>
                </a:lnTo>
                <a:lnTo>
                  <a:pt x="35719" y="11430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Freeform 150"/>
          <p:cNvSpPr/>
          <p:nvPr/>
        </p:nvSpPr>
        <p:spPr>
          <a:xfrm>
            <a:off x="7565232" y="5893594"/>
            <a:ext cx="7145" cy="1"/>
          </a:xfrm>
          <a:custGeom>
            <a:avLst/>
            <a:gdLst/>
            <a:ahLst/>
            <a:cxnLst/>
            <a:rect l="0" t="0" r="0" b="0"/>
            <a:pathLst>
              <a:path w="7145" h="1">
                <a:moveTo>
                  <a:pt x="7144" y="0"/>
                </a:moveTo>
                <a:lnTo>
                  <a:pt x="0" y="0"/>
                </a:lnTo>
                <a:lnTo>
                  <a:pt x="0"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 name="Freeform 151"/>
          <p:cNvSpPr/>
          <p:nvPr/>
        </p:nvSpPr>
        <p:spPr>
          <a:xfrm>
            <a:off x="7708107" y="5879306"/>
            <a:ext cx="150020" cy="285751"/>
          </a:xfrm>
          <a:custGeom>
            <a:avLst/>
            <a:gdLst/>
            <a:ahLst/>
            <a:cxnLst/>
            <a:rect l="0" t="0" r="0" b="0"/>
            <a:pathLst>
              <a:path w="150020" h="285751">
                <a:moveTo>
                  <a:pt x="0" y="0"/>
                </a:moveTo>
                <a:lnTo>
                  <a:pt x="0" y="14288"/>
                </a:lnTo>
                <a:lnTo>
                  <a:pt x="0" y="28575"/>
                </a:lnTo>
                <a:lnTo>
                  <a:pt x="7144" y="35719"/>
                </a:lnTo>
                <a:lnTo>
                  <a:pt x="7144" y="64294"/>
                </a:lnTo>
                <a:lnTo>
                  <a:pt x="14288" y="92869"/>
                </a:lnTo>
                <a:lnTo>
                  <a:pt x="14288" y="128588"/>
                </a:lnTo>
                <a:lnTo>
                  <a:pt x="14288" y="157163"/>
                </a:lnTo>
                <a:lnTo>
                  <a:pt x="21431" y="185738"/>
                </a:lnTo>
                <a:lnTo>
                  <a:pt x="21431" y="207169"/>
                </a:lnTo>
                <a:lnTo>
                  <a:pt x="28575" y="221457"/>
                </a:lnTo>
                <a:lnTo>
                  <a:pt x="28575" y="235744"/>
                </a:lnTo>
                <a:lnTo>
                  <a:pt x="28575" y="242888"/>
                </a:lnTo>
                <a:lnTo>
                  <a:pt x="35719" y="250032"/>
                </a:lnTo>
                <a:lnTo>
                  <a:pt x="35719" y="250032"/>
                </a:lnTo>
                <a:lnTo>
                  <a:pt x="35719" y="250032"/>
                </a:lnTo>
                <a:lnTo>
                  <a:pt x="35719" y="242888"/>
                </a:lnTo>
                <a:lnTo>
                  <a:pt x="42863" y="235744"/>
                </a:lnTo>
                <a:lnTo>
                  <a:pt x="42863" y="214313"/>
                </a:lnTo>
                <a:lnTo>
                  <a:pt x="42863" y="192882"/>
                </a:lnTo>
                <a:lnTo>
                  <a:pt x="50006" y="171450"/>
                </a:lnTo>
                <a:lnTo>
                  <a:pt x="57150" y="142875"/>
                </a:lnTo>
                <a:lnTo>
                  <a:pt x="64294" y="114300"/>
                </a:lnTo>
                <a:lnTo>
                  <a:pt x="71438" y="85725"/>
                </a:lnTo>
                <a:lnTo>
                  <a:pt x="78581" y="64294"/>
                </a:lnTo>
                <a:lnTo>
                  <a:pt x="92869" y="50007"/>
                </a:lnTo>
                <a:lnTo>
                  <a:pt x="100013" y="35719"/>
                </a:lnTo>
                <a:lnTo>
                  <a:pt x="114300" y="21432"/>
                </a:lnTo>
                <a:lnTo>
                  <a:pt x="128588" y="21432"/>
                </a:lnTo>
                <a:lnTo>
                  <a:pt x="135731" y="21432"/>
                </a:lnTo>
                <a:lnTo>
                  <a:pt x="142875" y="28575"/>
                </a:lnTo>
                <a:lnTo>
                  <a:pt x="150019" y="35719"/>
                </a:lnTo>
                <a:lnTo>
                  <a:pt x="150019" y="50007"/>
                </a:lnTo>
                <a:lnTo>
                  <a:pt x="150019" y="71438"/>
                </a:lnTo>
                <a:lnTo>
                  <a:pt x="150019" y="92869"/>
                </a:lnTo>
                <a:lnTo>
                  <a:pt x="142875" y="121444"/>
                </a:lnTo>
                <a:lnTo>
                  <a:pt x="135731" y="150019"/>
                </a:lnTo>
                <a:lnTo>
                  <a:pt x="128588" y="178594"/>
                </a:lnTo>
                <a:lnTo>
                  <a:pt x="114300" y="207169"/>
                </a:lnTo>
                <a:lnTo>
                  <a:pt x="100013" y="228600"/>
                </a:lnTo>
                <a:lnTo>
                  <a:pt x="85725" y="250032"/>
                </a:lnTo>
                <a:lnTo>
                  <a:pt x="78581" y="271463"/>
                </a:lnTo>
                <a:lnTo>
                  <a:pt x="78581" y="278607"/>
                </a:lnTo>
                <a:lnTo>
                  <a:pt x="71438" y="285750"/>
                </a:lnTo>
                <a:lnTo>
                  <a:pt x="71438" y="28575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Freeform 152"/>
          <p:cNvSpPr/>
          <p:nvPr/>
        </p:nvSpPr>
        <p:spPr>
          <a:xfrm>
            <a:off x="7908132" y="5893594"/>
            <a:ext cx="92870" cy="264320"/>
          </a:xfrm>
          <a:custGeom>
            <a:avLst/>
            <a:gdLst/>
            <a:ahLst/>
            <a:cxnLst/>
            <a:rect l="0" t="0" r="0" b="0"/>
            <a:pathLst>
              <a:path w="92870" h="264320">
                <a:moveTo>
                  <a:pt x="0" y="121444"/>
                </a:moveTo>
                <a:lnTo>
                  <a:pt x="7144" y="121444"/>
                </a:lnTo>
                <a:lnTo>
                  <a:pt x="21431" y="121444"/>
                </a:lnTo>
                <a:lnTo>
                  <a:pt x="21431" y="121444"/>
                </a:lnTo>
                <a:lnTo>
                  <a:pt x="35719" y="114300"/>
                </a:lnTo>
                <a:lnTo>
                  <a:pt x="42863" y="114300"/>
                </a:lnTo>
                <a:lnTo>
                  <a:pt x="50006" y="107156"/>
                </a:lnTo>
                <a:lnTo>
                  <a:pt x="57150" y="100012"/>
                </a:lnTo>
                <a:lnTo>
                  <a:pt x="71438" y="92869"/>
                </a:lnTo>
                <a:lnTo>
                  <a:pt x="71438" y="85725"/>
                </a:lnTo>
                <a:lnTo>
                  <a:pt x="78581" y="78581"/>
                </a:lnTo>
                <a:lnTo>
                  <a:pt x="85725" y="64294"/>
                </a:lnTo>
                <a:lnTo>
                  <a:pt x="85725" y="50006"/>
                </a:lnTo>
                <a:lnTo>
                  <a:pt x="92869" y="35719"/>
                </a:lnTo>
                <a:lnTo>
                  <a:pt x="85725" y="28575"/>
                </a:lnTo>
                <a:lnTo>
                  <a:pt x="85725" y="14287"/>
                </a:lnTo>
                <a:lnTo>
                  <a:pt x="78581" y="7144"/>
                </a:lnTo>
                <a:lnTo>
                  <a:pt x="71438" y="0"/>
                </a:lnTo>
                <a:lnTo>
                  <a:pt x="64294" y="0"/>
                </a:lnTo>
                <a:lnTo>
                  <a:pt x="57150" y="14287"/>
                </a:lnTo>
                <a:lnTo>
                  <a:pt x="50006" y="28575"/>
                </a:lnTo>
                <a:lnTo>
                  <a:pt x="35719" y="50006"/>
                </a:lnTo>
                <a:lnTo>
                  <a:pt x="28575" y="78581"/>
                </a:lnTo>
                <a:lnTo>
                  <a:pt x="21431" y="107156"/>
                </a:lnTo>
                <a:lnTo>
                  <a:pt x="14288" y="135731"/>
                </a:lnTo>
                <a:lnTo>
                  <a:pt x="14288" y="164306"/>
                </a:lnTo>
                <a:lnTo>
                  <a:pt x="14288" y="192881"/>
                </a:lnTo>
                <a:lnTo>
                  <a:pt x="21431" y="221456"/>
                </a:lnTo>
                <a:lnTo>
                  <a:pt x="21431" y="235744"/>
                </a:lnTo>
                <a:lnTo>
                  <a:pt x="28575" y="250031"/>
                </a:lnTo>
                <a:lnTo>
                  <a:pt x="42863" y="257175"/>
                </a:lnTo>
                <a:lnTo>
                  <a:pt x="50006" y="264319"/>
                </a:lnTo>
                <a:lnTo>
                  <a:pt x="64294" y="257175"/>
                </a:lnTo>
                <a:lnTo>
                  <a:pt x="71438" y="250031"/>
                </a:lnTo>
                <a:lnTo>
                  <a:pt x="85725" y="242887"/>
                </a:lnTo>
                <a:lnTo>
                  <a:pt x="92869" y="228600"/>
                </a:lnTo>
                <a:lnTo>
                  <a:pt x="92869" y="221456"/>
                </a:lnTo>
                <a:lnTo>
                  <a:pt x="92869" y="22145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Freeform 153"/>
          <p:cNvSpPr/>
          <p:nvPr/>
        </p:nvSpPr>
        <p:spPr>
          <a:xfrm>
            <a:off x="8058151" y="5836444"/>
            <a:ext cx="85726" cy="200026"/>
          </a:xfrm>
          <a:custGeom>
            <a:avLst/>
            <a:gdLst/>
            <a:ahLst/>
            <a:cxnLst/>
            <a:rect l="0" t="0" r="0" b="0"/>
            <a:pathLst>
              <a:path w="85726" h="200026">
                <a:moveTo>
                  <a:pt x="0" y="78581"/>
                </a:moveTo>
                <a:lnTo>
                  <a:pt x="0" y="85725"/>
                </a:lnTo>
                <a:lnTo>
                  <a:pt x="7144" y="85725"/>
                </a:lnTo>
                <a:lnTo>
                  <a:pt x="7144" y="92869"/>
                </a:lnTo>
                <a:lnTo>
                  <a:pt x="14287" y="107156"/>
                </a:lnTo>
                <a:lnTo>
                  <a:pt x="21431" y="121444"/>
                </a:lnTo>
                <a:lnTo>
                  <a:pt x="28575" y="142875"/>
                </a:lnTo>
                <a:lnTo>
                  <a:pt x="35719" y="157162"/>
                </a:lnTo>
                <a:lnTo>
                  <a:pt x="42862" y="171450"/>
                </a:lnTo>
                <a:lnTo>
                  <a:pt x="50006" y="185737"/>
                </a:lnTo>
                <a:lnTo>
                  <a:pt x="50006" y="192881"/>
                </a:lnTo>
                <a:lnTo>
                  <a:pt x="57150" y="192881"/>
                </a:lnTo>
                <a:lnTo>
                  <a:pt x="57150" y="200025"/>
                </a:lnTo>
                <a:lnTo>
                  <a:pt x="57150" y="200025"/>
                </a:lnTo>
                <a:lnTo>
                  <a:pt x="64294" y="200025"/>
                </a:lnTo>
                <a:lnTo>
                  <a:pt x="64294" y="200025"/>
                </a:lnTo>
                <a:lnTo>
                  <a:pt x="64294" y="192881"/>
                </a:lnTo>
                <a:lnTo>
                  <a:pt x="57150" y="192881"/>
                </a:lnTo>
                <a:lnTo>
                  <a:pt x="64294" y="178594"/>
                </a:lnTo>
                <a:lnTo>
                  <a:pt x="57150" y="164306"/>
                </a:lnTo>
                <a:lnTo>
                  <a:pt x="57150" y="142875"/>
                </a:lnTo>
                <a:lnTo>
                  <a:pt x="50006" y="114300"/>
                </a:lnTo>
                <a:lnTo>
                  <a:pt x="50006" y="92869"/>
                </a:lnTo>
                <a:lnTo>
                  <a:pt x="50006" y="64294"/>
                </a:lnTo>
                <a:lnTo>
                  <a:pt x="57150" y="50006"/>
                </a:lnTo>
                <a:lnTo>
                  <a:pt x="64294" y="28575"/>
                </a:lnTo>
                <a:lnTo>
                  <a:pt x="78581" y="14287"/>
                </a:lnTo>
                <a:lnTo>
                  <a:pt x="85725" y="7144"/>
                </a:lnTo>
                <a:lnTo>
                  <a:pt x="85725" y="0"/>
                </a:lnTo>
                <a:lnTo>
                  <a:pt x="85725"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Freeform 154"/>
          <p:cNvSpPr/>
          <p:nvPr/>
        </p:nvSpPr>
        <p:spPr>
          <a:xfrm>
            <a:off x="8215313" y="5779294"/>
            <a:ext cx="121445" cy="214313"/>
          </a:xfrm>
          <a:custGeom>
            <a:avLst/>
            <a:gdLst/>
            <a:ahLst/>
            <a:cxnLst/>
            <a:rect l="0" t="0" r="0" b="0"/>
            <a:pathLst>
              <a:path w="121445" h="214313">
                <a:moveTo>
                  <a:pt x="57150" y="0"/>
                </a:moveTo>
                <a:lnTo>
                  <a:pt x="57150" y="0"/>
                </a:lnTo>
                <a:lnTo>
                  <a:pt x="50007" y="7144"/>
                </a:lnTo>
                <a:lnTo>
                  <a:pt x="42863" y="7144"/>
                </a:lnTo>
                <a:lnTo>
                  <a:pt x="35719" y="14287"/>
                </a:lnTo>
                <a:lnTo>
                  <a:pt x="28575" y="28575"/>
                </a:lnTo>
                <a:lnTo>
                  <a:pt x="14288" y="50006"/>
                </a:lnTo>
                <a:lnTo>
                  <a:pt x="7144" y="71437"/>
                </a:lnTo>
                <a:lnTo>
                  <a:pt x="0" y="100012"/>
                </a:lnTo>
                <a:lnTo>
                  <a:pt x="0" y="121444"/>
                </a:lnTo>
                <a:lnTo>
                  <a:pt x="0" y="142875"/>
                </a:lnTo>
                <a:lnTo>
                  <a:pt x="0" y="164306"/>
                </a:lnTo>
                <a:lnTo>
                  <a:pt x="0" y="185737"/>
                </a:lnTo>
                <a:lnTo>
                  <a:pt x="7144" y="200025"/>
                </a:lnTo>
                <a:lnTo>
                  <a:pt x="14288" y="207169"/>
                </a:lnTo>
                <a:lnTo>
                  <a:pt x="14288" y="214312"/>
                </a:lnTo>
                <a:lnTo>
                  <a:pt x="21432" y="214312"/>
                </a:lnTo>
                <a:lnTo>
                  <a:pt x="28575" y="214312"/>
                </a:lnTo>
                <a:lnTo>
                  <a:pt x="35719" y="207169"/>
                </a:lnTo>
                <a:lnTo>
                  <a:pt x="42863" y="192881"/>
                </a:lnTo>
                <a:lnTo>
                  <a:pt x="42863" y="178594"/>
                </a:lnTo>
                <a:lnTo>
                  <a:pt x="50007" y="157162"/>
                </a:lnTo>
                <a:lnTo>
                  <a:pt x="57150" y="142875"/>
                </a:lnTo>
                <a:lnTo>
                  <a:pt x="57150" y="114300"/>
                </a:lnTo>
                <a:lnTo>
                  <a:pt x="57150" y="92869"/>
                </a:lnTo>
                <a:lnTo>
                  <a:pt x="57150" y="64294"/>
                </a:lnTo>
                <a:lnTo>
                  <a:pt x="57150" y="42862"/>
                </a:lnTo>
                <a:lnTo>
                  <a:pt x="57150" y="21431"/>
                </a:lnTo>
                <a:lnTo>
                  <a:pt x="57150" y="7144"/>
                </a:lnTo>
                <a:lnTo>
                  <a:pt x="57150" y="0"/>
                </a:lnTo>
                <a:lnTo>
                  <a:pt x="57150" y="0"/>
                </a:lnTo>
                <a:lnTo>
                  <a:pt x="64294" y="7144"/>
                </a:lnTo>
                <a:lnTo>
                  <a:pt x="71438" y="21431"/>
                </a:lnTo>
                <a:lnTo>
                  <a:pt x="71438" y="42862"/>
                </a:lnTo>
                <a:lnTo>
                  <a:pt x="78582" y="57150"/>
                </a:lnTo>
                <a:lnTo>
                  <a:pt x="92869" y="78581"/>
                </a:lnTo>
                <a:lnTo>
                  <a:pt x="100013" y="92869"/>
                </a:lnTo>
                <a:lnTo>
                  <a:pt x="107157" y="107156"/>
                </a:lnTo>
                <a:lnTo>
                  <a:pt x="121444" y="121444"/>
                </a:lnTo>
                <a:lnTo>
                  <a:pt x="121444" y="121444"/>
                </a:lnTo>
                <a:lnTo>
                  <a:pt x="121444" y="12144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 name="Freeform 155"/>
          <p:cNvSpPr/>
          <p:nvPr/>
        </p:nvSpPr>
        <p:spPr>
          <a:xfrm>
            <a:off x="8379620" y="5679281"/>
            <a:ext cx="92869" cy="178595"/>
          </a:xfrm>
          <a:custGeom>
            <a:avLst/>
            <a:gdLst/>
            <a:ahLst/>
            <a:cxnLst/>
            <a:rect l="0" t="0" r="0" b="0"/>
            <a:pathLst>
              <a:path w="92869" h="178595">
                <a:moveTo>
                  <a:pt x="0" y="0"/>
                </a:moveTo>
                <a:lnTo>
                  <a:pt x="0" y="7144"/>
                </a:lnTo>
                <a:lnTo>
                  <a:pt x="0" y="14288"/>
                </a:lnTo>
                <a:lnTo>
                  <a:pt x="0" y="21432"/>
                </a:lnTo>
                <a:lnTo>
                  <a:pt x="7143" y="35719"/>
                </a:lnTo>
                <a:lnTo>
                  <a:pt x="14287" y="57150"/>
                </a:lnTo>
                <a:lnTo>
                  <a:pt x="21431" y="78582"/>
                </a:lnTo>
                <a:lnTo>
                  <a:pt x="28575" y="107157"/>
                </a:lnTo>
                <a:lnTo>
                  <a:pt x="42862" y="128588"/>
                </a:lnTo>
                <a:lnTo>
                  <a:pt x="50006" y="142875"/>
                </a:lnTo>
                <a:lnTo>
                  <a:pt x="64293" y="164307"/>
                </a:lnTo>
                <a:lnTo>
                  <a:pt x="78581" y="171450"/>
                </a:lnTo>
                <a:lnTo>
                  <a:pt x="85725" y="178594"/>
                </a:lnTo>
                <a:lnTo>
                  <a:pt x="92868" y="178594"/>
                </a:lnTo>
                <a:lnTo>
                  <a:pt x="92868" y="17859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Freeform 156"/>
          <p:cNvSpPr/>
          <p:nvPr/>
        </p:nvSpPr>
        <p:spPr>
          <a:xfrm>
            <a:off x="8543926" y="5536406"/>
            <a:ext cx="128588" cy="214314"/>
          </a:xfrm>
          <a:custGeom>
            <a:avLst/>
            <a:gdLst/>
            <a:ahLst/>
            <a:cxnLst/>
            <a:rect l="0" t="0" r="0" b="0"/>
            <a:pathLst>
              <a:path w="128588" h="214314">
                <a:moveTo>
                  <a:pt x="35719" y="0"/>
                </a:moveTo>
                <a:lnTo>
                  <a:pt x="28575" y="0"/>
                </a:lnTo>
                <a:lnTo>
                  <a:pt x="28575" y="7144"/>
                </a:lnTo>
                <a:lnTo>
                  <a:pt x="28575" y="14288"/>
                </a:lnTo>
                <a:lnTo>
                  <a:pt x="28575" y="28575"/>
                </a:lnTo>
                <a:lnTo>
                  <a:pt x="21431" y="42863"/>
                </a:lnTo>
                <a:lnTo>
                  <a:pt x="14287" y="64294"/>
                </a:lnTo>
                <a:lnTo>
                  <a:pt x="7144" y="78582"/>
                </a:lnTo>
                <a:lnTo>
                  <a:pt x="0" y="85725"/>
                </a:lnTo>
                <a:lnTo>
                  <a:pt x="0" y="100013"/>
                </a:lnTo>
                <a:lnTo>
                  <a:pt x="0" y="100013"/>
                </a:lnTo>
                <a:lnTo>
                  <a:pt x="7144" y="107157"/>
                </a:lnTo>
                <a:lnTo>
                  <a:pt x="14287" y="107157"/>
                </a:lnTo>
                <a:lnTo>
                  <a:pt x="21431" y="107157"/>
                </a:lnTo>
                <a:lnTo>
                  <a:pt x="35719" y="107157"/>
                </a:lnTo>
                <a:lnTo>
                  <a:pt x="50006" y="100013"/>
                </a:lnTo>
                <a:lnTo>
                  <a:pt x="64294" y="100013"/>
                </a:lnTo>
                <a:lnTo>
                  <a:pt x="78581" y="100013"/>
                </a:lnTo>
                <a:lnTo>
                  <a:pt x="92869" y="100013"/>
                </a:lnTo>
                <a:lnTo>
                  <a:pt x="107156" y="100013"/>
                </a:lnTo>
                <a:lnTo>
                  <a:pt x="114300" y="100013"/>
                </a:lnTo>
                <a:lnTo>
                  <a:pt x="121444" y="107157"/>
                </a:lnTo>
                <a:lnTo>
                  <a:pt x="121444" y="114300"/>
                </a:lnTo>
                <a:lnTo>
                  <a:pt x="128587" y="121444"/>
                </a:lnTo>
                <a:lnTo>
                  <a:pt x="121444" y="128588"/>
                </a:lnTo>
                <a:lnTo>
                  <a:pt x="121444" y="142875"/>
                </a:lnTo>
                <a:lnTo>
                  <a:pt x="114300" y="157163"/>
                </a:lnTo>
                <a:lnTo>
                  <a:pt x="107156" y="171450"/>
                </a:lnTo>
                <a:lnTo>
                  <a:pt x="100012" y="185738"/>
                </a:lnTo>
                <a:lnTo>
                  <a:pt x="92869" y="200025"/>
                </a:lnTo>
                <a:lnTo>
                  <a:pt x="78581" y="207169"/>
                </a:lnTo>
                <a:lnTo>
                  <a:pt x="71437" y="214313"/>
                </a:lnTo>
                <a:lnTo>
                  <a:pt x="71437" y="214313"/>
                </a:lnTo>
                <a:lnTo>
                  <a:pt x="71437" y="21431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Freeform 157"/>
          <p:cNvSpPr/>
          <p:nvPr/>
        </p:nvSpPr>
        <p:spPr>
          <a:xfrm>
            <a:off x="7529513" y="6457950"/>
            <a:ext cx="100014" cy="292896"/>
          </a:xfrm>
          <a:custGeom>
            <a:avLst/>
            <a:gdLst/>
            <a:ahLst/>
            <a:cxnLst/>
            <a:rect l="0" t="0" r="0" b="0"/>
            <a:pathLst>
              <a:path w="100014" h="292896">
                <a:moveTo>
                  <a:pt x="50007" y="0"/>
                </a:moveTo>
                <a:lnTo>
                  <a:pt x="50007" y="0"/>
                </a:lnTo>
                <a:lnTo>
                  <a:pt x="50007" y="0"/>
                </a:lnTo>
                <a:lnTo>
                  <a:pt x="50007" y="0"/>
                </a:lnTo>
                <a:lnTo>
                  <a:pt x="57150" y="0"/>
                </a:lnTo>
                <a:lnTo>
                  <a:pt x="64294" y="0"/>
                </a:lnTo>
                <a:lnTo>
                  <a:pt x="64294" y="7144"/>
                </a:lnTo>
                <a:lnTo>
                  <a:pt x="71438" y="14288"/>
                </a:lnTo>
                <a:lnTo>
                  <a:pt x="78582" y="21431"/>
                </a:lnTo>
                <a:lnTo>
                  <a:pt x="85725" y="28575"/>
                </a:lnTo>
                <a:lnTo>
                  <a:pt x="85725" y="35719"/>
                </a:lnTo>
                <a:lnTo>
                  <a:pt x="92869" y="57150"/>
                </a:lnTo>
                <a:lnTo>
                  <a:pt x="92869" y="71438"/>
                </a:lnTo>
                <a:lnTo>
                  <a:pt x="92869" y="92869"/>
                </a:lnTo>
                <a:lnTo>
                  <a:pt x="100013" y="121444"/>
                </a:lnTo>
                <a:lnTo>
                  <a:pt x="92869" y="142876"/>
                </a:lnTo>
                <a:lnTo>
                  <a:pt x="92869" y="171451"/>
                </a:lnTo>
                <a:lnTo>
                  <a:pt x="92869" y="200026"/>
                </a:lnTo>
                <a:lnTo>
                  <a:pt x="85725" y="221457"/>
                </a:lnTo>
                <a:lnTo>
                  <a:pt x="78582" y="242888"/>
                </a:lnTo>
                <a:lnTo>
                  <a:pt x="71438" y="257176"/>
                </a:lnTo>
                <a:lnTo>
                  <a:pt x="64294" y="271463"/>
                </a:lnTo>
                <a:lnTo>
                  <a:pt x="57150" y="285751"/>
                </a:lnTo>
                <a:lnTo>
                  <a:pt x="50007" y="292895"/>
                </a:lnTo>
                <a:lnTo>
                  <a:pt x="35719" y="292895"/>
                </a:lnTo>
                <a:lnTo>
                  <a:pt x="28575" y="292895"/>
                </a:lnTo>
                <a:lnTo>
                  <a:pt x="14288" y="285751"/>
                </a:lnTo>
                <a:lnTo>
                  <a:pt x="7144" y="278607"/>
                </a:lnTo>
                <a:lnTo>
                  <a:pt x="0" y="271463"/>
                </a:lnTo>
                <a:lnTo>
                  <a:pt x="0" y="27146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Freeform 158"/>
          <p:cNvSpPr/>
          <p:nvPr/>
        </p:nvSpPr>
        <p:spPr>
          <a:xfrm>
            <a:off x="7508082" y="6336506"/>
            <a:ext cx="7145" cy="14289"/>
          </a:xfrm>
          <a:custGeom>
            <a:avLst/>
            <a:gdLst/>
            <a:ahLst/>
            <a:cxnLst/>
            <a:rect l="0" t="0" r="0" b="0"/>
            <a:pathLst>
              <a:path w="7145" h="14289">
                <a:moveTo>
                  <a:pt x="0" y="0"/>
                </a:moveTo>
                <a:lnTo>
                  <a:pt x="0" y="0"/>
                </a:lnTo>
                <a:lnTo>
                  <a:pt x="7144" y="0"/>
                </a:lnTo>
                <a:lnTo>
                  <a:pt x="0" y="0"/>
                </a:lnTo>
                <a:lnTo>
                  <a:pt x="0" y="7144"/>
                </a:lnTo>
                <a:lnTo>
                  <a:pt x="0" y="14288"/>
                </a:lnTo>
                <a:lnTo>
                  <a:pt x="0" y="14288"/>
                </a:lnTo>
                <a:lnTo>
                  <a:pt x="0" y="14288"/>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 name="Freeform 159"/>
          <p:cNvSpPr/>
          <p:nvPr/>
        </p:nvSpPr>
        <p:spPr>
          <a:xfrm>
            <a:off x="7686676" y="6315075"/>
            <a:ext cx="135732" cy="250032"/>
          </a:xfrm>
          <a:custGeom>
            <a:avLst/>
            <a:gdLst/>
            <a:ahLst/>
            <a:cxnLst/>
            <a:rect l="0" t="0" r="0" b="0"/>
            <a:pathLst>
              <a:path w="135732" h="250032">
                <a:moveTo>
                  <a:pt x="0" y="0"/>
                </a:moveTo>
                <a:lnTo>
                  <a:pt x="7144" y="14288"/>
                </a:lnTo>
                <a:lnTo>
                  <a:pt x="7144" y="35719"/>
                </a:lnTo>
                <a:lnTo>
                  <a:pt x="7144" y="42863"/>
                </a:lnTo>
                <a:lnTo>
                  <a:pt x="14287" y="71438"/>
                </a:lnTo>
                <a:lnTo>
                  <a:pt x="14287" y="107156"/>
                </a:lnTo>
                <a:lnTo>
                  <a:pt x="14287" y="142875"/>
                </a:lnTo>
                <a:lnTo>
                  <a:pt x="21431" y="171450"/>
                </a:lnTo>
                <a:lnTo>
                  <a:pt x="28575" y="200025"/>
                </a:lnTo>
                <a:lnTo>
                  <a:pt x="35719" y="221456"/>
                </a:lnTo>
                <a:lnTo>
                  <a:pt x="42862" y="235744"/>
                </a:lnTo>
                <a:lnTo>
                  <a:pt x="57150" y="250031"/>
                </a:lnTo>
                <a:lnTo>
                  <a:pt x="71437" y="250031"/>
                </a:lnTo>
                <a:lnTo>
                  <a:pt x="78581" y="250031"/>
                </a:lnTo>
                <a:lnTo>
                  <a:pt x="92869" y="250031"/>
                </a:lnTo>
                <a:lnTo>
                  <a:pt x="100012" y="235744"/>
                </a:lnTo>
                <a:lnTo>
                  <a:pt x="107156" y="228600"/>
                </a:lnTo>
                <a:lnTo>
                  <a:pt x="121444" y="214313"/>
                </a:lnTo>
                <a:lnTo>
                  <a:pt x="121444" y="200025"/>
                </a:lnTo>
                <a:lnTo>
                  <a:pt x="128587" y="185738"/>
                </a:lnTo>
                <a:lnTo>
                  <a:pt x="135731" y="171450"/>
                </a:lnTo>
                <a:lnTo>
                  <a:pt x="135731" y="150019"/>
                </a:lnTo>
                <a:lnTo>
                  <a:pt x="135731" y="135731"/>
                </a:lnTo>
                <a:lnTo>
                  <a:pt x="135731" y="121444"/>
                </a:lnTo>
                <a:lnTo>
                  <a:pt x="135731" y="107156"/>
                </a:lnTo>
                <a:lnTo>
                  <a:pt x="128587" y="92869"/>
                </a:lnTo>
                <a:lnTo>
                  <a:pt x="121444" y="85725"/>
                </a:lnTo>
                <a:lnTo>
                  <a:pt x="114300" y="78581"/>
                </a:lnTo>
                <a:lnTo>
                  <a:pt x="100012" y="78581"/>
                </a:lnTo>
                <a:lnTo>
                  <a:pt x="92869" y="78581"/>
                </a:lnTo>
                <a:lnTo>
                  <a:pt x="85725" y="78581"/>
                </a:lnTo>
                <a:lnTo>
                  <a:pt x="71437" y="85725"/>
                </a:lnTo>
                <a:lnTo>
                  <a:pt x="64294" y="92869"/>
                </a:lnTo>
                <a:lnTo>
                  <a:pt x="57150" y="100013"/>
                </a:lnTo>
                <a:lnTo>
                  <a:pt x="50006" y="107156"/>
                </a:lnTo>
                <a:lnTo>
                  <a:pt x="50006" y="10715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Freeform 160"/>
          <p:cNvSpPr/>
          <p:nvPr/>
        </p:nvSpPr>
        <p:spPr>
          <a:xfrm>
            <a:off x="7850982" y="6307931"/>
            <a:ext cx="150020" cy="178595"/>
          </a:xfrm>
          <a:custGeom>
            <a:avLst/>
            <a:gdLst/>
            <a:ahLst/>
            <a:cxnLst/>
            <a:rect l="0" t="0" r="0" b="0"/>
            <a:pathLst>
              <a:path w="150020" h="178595">
                <a:moveTo>
                  <a:pt x="0" y="35719"/>
                </a:moveTo>
                <a:lnTo>
                  <a:pt x="0" y="42863"/>
                </a:lnTo>
                <a:lnTo>
                  <a:pt x="7144" y="57150"/>
                </a:lnTo>
                <a:lnTo>
                  <a:pt x="7144" y="64294"/>
                </a:lnTo>
                <a:lnTo>
                  <a:pt x="14288" y="78582"/>
                </a:lnTo>
                <a:lnTo>
                  <a:pt x="21431" y="100013"/>
                </a:lnTo>
                <a:lnTo>
                  <a:pt x="28575" y="121444"/>
                </a:lnTo>
                <a:lnTo>
                  <a:pt x="35719" y="142875"/>
                </a:lnTo>
                <a:lnTo>
                  <a:pt x="42863" y="157163"/>
                </a:lnTo>
                <a:lnTo>
                  <a:pt x="50006" y="171450"/>
                </a:lnTo>
                <a:lnTo>
                  <a:pt x="57150" y="178594"/>
                </a:lnTo>
                <a:lnTo>
                  <a:pt x="64294" y="178594"/>
                </a:lnTo>
                <a:lnTo>
                  <a:pt x="71438" y="171450"/>
                </a:lnTo>
                <a:lnTo>
                  <a:pt x="71438" y="164307"/>
                </a:lnTo>
                <a:lnTo>
                  <a:pt x="78581" y="157163"/>
                </a:lnTo>
                <a:lnTo>
                  <a:pt x="78581" y="135732"/>
                </a:lnTo>
                <a:lnTo>
                  <a:pt x="85725" y="114300"/>
                </a:lnTo>
                <a:lnTo>
                  <a:pt x="85725" y="92869"/>
                </a:lnTo>
                <a:lnTo>
                  <a:pt x="85725" y="71438"/>
                </a:lnTo>
                <a:lnTo>
                  <a:pt x="85725" y="50007"/>
                </a:lnTo>
                <a:lnTo>
                  <a:pt x="92869" y="28575"/>
                </a:lnTo>
                <a:lnTo>
                  <a:pt x="92869" y="14288"/>
                </a:lnTo>
                <a:lnTo>
                  <a:pt x="92869" y="7144"/>
                </a:lnTo>
                <a:lnTo>
                  <a:pt x="92869" y="0"/>
                </a:lnTo>
                <a:lnTo>
                  <a:pt x="100013" y="7144"/>
                </a:lnTo>
                <a:lnTo>
                  <a:pt x="100013" y="14288"/>
                </a:lnTo>
                <a:lnTo>
                  <a:pt x="107156" y="28575"/>
                </a:lnTo>
                <a:lnTo>
                  <a:pt x="107156" y="42863"/>
                </a:lnTo>
                <a:lnTo>
                  <a:pt x="114300" y="57150"/>
                </a:lnTo>
                <a:lnTo>
                  <a:pt x="114300" y="78582"/>
                </a:lnTo>
                <a:lnTo>
                  <a:pt x="121444" y="100013"/>
                </a:lnTo>
                <a:lnTo>
                  <a:pt x="121444" y="114300"/>
                </a:lnTo>
                <a:lnTo>
                  <a:pt x="128588" y="121444"/>
                </a:lnTo>
                <a:lnTo>
                  <a:pt x="135731" y="128588"/>
                </a:lnTo>
                <a:lnTo>
                  <a:pt x="142875" y="128588"/>
                </a:lnTo>
                <a:lnTo>
                  <a:pt x="142875" y="121444"/>
                </a:lnTo>
                <a:lnTo>
                  <a:pt x="150019" y="121444"/>
                </a:lnTo>
                <a:lnTo>
                  <a:pt x="150019" y="114300"/>
                </a:lnTo>
                <a:lnTo>
                  <a:pt x="150019" y="11430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 name="Freeform 161"/>
          <p:cNvSpPr/>
          <p:nvPr/>
        </p:nvSpPr>
        <p:spPr>
          <a:xfrm>
            <a:off x="8029576" y="6215063"/>
            <a:ext cx="78582" cy="185738"/>
          </a:xfrm>
          <a:custGeom>
            <a:avLst/>
            <a:gdLst/>
            <a:ahLst/>
            <a:cxnLst/>
            <a:rect l="0" t="0" r="0" b="0"/>
            <a:pathLst>
              <a:path w="78582" h="185738">
                <a:moveTo>
                  <a:pt x="0" y="71437"/>
                </a:moveTo>
                <a:lnTo>
                  <a:pt x="7144" y="78581"/>
                </a:lnTo>
                <a:lnTo>
                  <a:pt x="7144" y="85725"/>
                </a:lnTo>
                <a:lnTo>
                  <a:pt x="7144" y="92868"/>
                </a:lnTo>
                <a:lnTo>
                  <a:pt x="14287" y="107156"/>
                </a:lnTo>
                <a:lnTo>
                  <a:pt x="21431" y="128587"/>
                </a:lnTo>
                <a:lnTo>
                  <a:pt x="28575" y="142875"/>
                </a:lnTo>
                <a:lnTo>
                  <a:pt x="35719" y="164306"/>
                </a:lnTo>
                <a:lnTo>
                  <a:pt x="42862" y="171450"/>
                </a:lnTo>
                <a:lnTo>
                  <a:pt x="42862" y="178593"/>
                </a:lnTo>
                <a:lnTo>
                  <a:pt x="50006" y="185737"/>
                </a:lnTo>
                <a:lnTo>
                  <a:pt x="50006" y="185737"/>
                </a:lnTo>
                <a:lnTo>
                  <a:pt x="50006" y="185737"/>
                </a:lnTo>
                <a:lnTo>
                  <a:pt x="50006" y="178593"/>
                </a:lnTo>
                <a:lnTo>
                  <a:pt x="50006" y="178593"/>
                </a:lnTo>
                <a:lnTo>
                  <a:pt x="57150" y="171450"/>
                </a:lnTo>
                <a:lnTo>
                  <a:pt x="57150" y="157162"/>
                </a:lnTo>
                <a:lnTo>
                  <a:pt x="50006" y="142875"/>
                </a:lnTo>
                <a:lnTo>
                  <a:pt x="50006" y="128587"/>
                </a:lnTo>
                <a:lnTo>
                  <a:pt x="42862" y="100012"/>
                </a:lnTo>
                <a:lnTo>
                  <a:pt x="42862" y="78581"/>
                </a:lnTo>
                <a:lnTo>
                  <a:pt x="42862" y="64293"/>
                </a:lnTo>
                <a:lnTo>
                  <a:pt x="42862" y="42862"/>
                </a:lnTo>
                <a:lnTo>
                  <a:pt x="50006" y="28575"/>
                </a:lnTo>
                <a:lnTo>
                  <a:pt x="57150" y="21431"/>
                </a:lnTo>
                <a:lnTo>
                  <a:pt x="64294" y="14287"/>
                </a:lnTo>
                <a:lnTo>
                  <a:pt x="71437" y="7143"/>
                </a:lnTo>
                <a:lnTo>
                  <a:pt x="78581" y="0"/>
                </a:lnTo>
                <a:lnTo>
                  <a:pt x="78581" y="0"/>
                </a:lnTo>
                <a:lnTo>
                  <a:pt x="78581"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 name="Freeform 162"/>
          <p:cNvSpPr/>
          <p:nvPr/>
        </p:nvSpPr>
        <p:spPr>
          <a:xfrm>
            <a:off x="8193882" y="6172200"/>
            <a:ext cx="114301" cy="157164"/>
          </a:xfrm>
          <a:custGeom>
            <a:avLst/>
            <a:gdLst/>
            <a:ahLst/>
            <a:cxnLst/>
            <a:rect l="0" t="0" r="0" b="0"/>
            <a:pathLst>
              <a:path w="114301" h="157164">
                <a:moveTo>
                  <a:pt x="0" y="50006"/>
                </a:moveTo>
                <a:lnTo>
                  <a:pt x="0" y="57150"/>
                </a:lnTo>
                <a:lnTo>
                  <a:pt x="0" y="64294"/>
                </a:lnTo>
                <a:lnTo>
                  <a:pt x="7144" y="64294"/>
                </a:lnTo>
                <a:lnTo>
                  <a:pt x="7144" y="78581"/>
                </a:lnTo>
                <a:lnTo>
                  <a:pt x="14288" y="100013"/>
                </a:lnTo>
                <a:lnTo>
                  <a:pt x="21431" y="114300"/>
                </a:lnTo>
                <a:lnTo>
                  <a:pt x="21431" y="128588"/>
                </a:lnTo>
                <a:lnTo>
                  <a:pt x="21431" y="142875"/>
                </a:lnTo>
                <a:lnTo>
                  <a:pt x="28575" y="150019"/>
                </a:lnTo>
                <a:lnTo>
                  <a:pt x="35719" y="157163"/>
                </a:lnTo>
                <a:lnTo>
                  <a:pt x="35719" y="157163"/>
                </a:lnTo>
                <a:lnTo>
                  <a:pt x="35719" y="157163"/>
                </a:lnTo>
                <a:lnTo>
                  <a:pt x="35719" y="157163"/>
                </a:lnTo>
                <a:lnTo>
                  <a:pt x="35719" y="157163"/>
                </a:lnTo>
                <a:lnTo>
                  <a:pt x="35719" y="150019"/>
                </a:lnTo>
                <a:lnTo>
                  <a:pt x="42863" y="142875"/>
                </a:lnTo>
                <a:lnTo>
                  <a:pt x="42863" y="128588"/>
                </a:lnTo>
                <a:lnTo>
                  <a:pt x="42863" y="107156"/>
                </a:lnTo>
                <a:lnTo>
                  <a:pt x="42863" y="85725"/>
                </a:lnTo>
                <a:lnTo>
                  <a:pt x="42863" y="57150"/>
                </a:lnTo>
                <a:lnTo>
                  <a:pt x="42863" y="35719"/>
                </a:lnTo>
                <a:lnTo>
                  <a:pt x="42863" y="14288"/>
                </a:lnTo>
                <a:lnTo>
                  <a:pt x="42863" y="7144"/>
                </a:lnTo>
                <a:lnTo>
                  <a:pt x="57150" y="0"/>
                </a:lnTo>
                <a:lnTo>
                  <a:pt x="57150" y="0"/>
                </a:lnTo>
                <a:lnTo>
                  <a:pt x="64294" y="7144"/>
                </a:lnTo>
                <a:lnTo>
                  <a:pt x="78581" y="14288"/>
                </a:lnTo>
                <a:lnTo>
                  <a:pt x="85725" y="35719"/>
                </a:lnTo>
                <a:lnTo>
                  <a:pt x="92869" y="57150"/>
                </a:lnTo>
                <a:lnTo>
                  <a:pt x="100013" y="78581"/>
                </a:lnTo>
                <a:lnTo>
                  <a:pt x="107156" y="92869"/>
                </a:lnTo>
                <a:lnTo>
                  <a:pt x="114300" y="114300"/>
                </a:lnTo>
                <a:lnTo>
                  <a:pt x="114300" y="128588"/>
                </a:lnTo>
                <a:lnTo>
                  <a:pt x="114300" y="128588"/>
                </a:lnTo>
                <a:lnTo>
                  <a:pt x="114300" y="128588"/>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 name="Freeform 163"/>
          <p:cNvSpPr/>
          <p:nvPr/>
        </p:nvSpPr>
        <p:spPr>
          <a:xfrm>
            <a:off x="8351045" y="6065044"/>
            <a:ext cx="135732" cy="192882"/>
          </a:xfrm>
          <a:custGeom>
            <a:avLst/>
            <a:gdLst/>
            <a:ahLst/>
            <a:cxnLst/>
            <a:rect l="0" t="0" r="0" b="0"/>
            <a:pathLst>
              <a:path w="135732" h="192882">
                <a:moveTo>
                  <a:pt x="21431" y="7144"/>
                </a:moveTo>
                <a:lnTo>
                  <a:pt x="21431" y="7144"/>
                </a:lnTo>
                <a:lnTo>
                  <a:pt x="21431" y="14287"/>
                </a:lnTo>
                <a:lnTo>
                  <a:pt x="14287" y="14287"/>
                </a:lnTo>
                <a:lnTo>
                  <a:pt x="14287" y="28575"/>
                </a:lnTo>
                <a:lnTo>
                  <a:pt x="14287" y="42862"/>
                </a:lnTo>
                <a:lnTo>
                  <a:pt x="7143" y="57150"/>
                </a:lnTo>
                <a:lnTo>
                  <a:pt x="7143" y="78581"/>
                </a:lnTo>
                <a:lnTo>
                  <a:pt x="0" y="100012"/>
                </a:lnTo>
                <a:lnTo>
                  <a:pt x="0" y="114300"/>
                </a:lnTo>
                <a:lnTo>
                  <a:pt x="0" y="135731"/>
                </a:lnTo>
                <a:lnTo>
                  <a:pt x="0" y="150019"/>
                </a:lnTo>
                <a:lnTo>
                  <a:pt x="7143" y="164306"/>
                </a:lnTo>
                <a:lnTo>
                  <a:pt x="7143" y="171450"/>
                </a:lnTo>
                <a:lnTo>
                  <a:pt x="14287" y="178594"/>
                </a:lnTo>
                <a:lnTo>
                  <a:pt x="21431" y="185737"/>
                </a:lnTo>
                <a:lnTo>
                  <a:pt x="21431" y="192881"/>
                </a:lnTo>
                <a:lnTo>
                  <a:pt x="28575" y="192881"/>
                </a:lnTo>
                <a:lnTo>
                  <a:pt x="35718" y="185737"/>
                </a:lnTo>
                <a:lnTo>
                  <a:pt x="42862" y="178594"/>
                </a:lnTo>
                <a:lnTo>
                  <a:pt x="50006" y="171450"/>
                </a:lnTo>
                <a:lnTo>
                  <a:pt x="50006" y="150019"/>
                </a:lnTo>
                <a:lnTo>
                  <a:pt x="57150" y="128587"/>
                </a:lnTo>
                <a:lnTo>
                  <a:pt x="64293" y="100012"/>
                </a:lnTo>
                <a:lnTo>
                  <a:pt x="64293" y="71437"/>
                </a:lnTo>
                <a:lnTo>
                  <a:pt x="64293" y="50006"/>
                </a:lnTo>
                <a:lnTo>
                  <a:pt x="64293" y="28575"/>
                </a:lnTo>
                <a:lnTo>
                  <a:pt x="57150" y="14287"/>
                </a:lnTo>
                <a:lnTo>
                  <a:pt x="57150" y="7144"/>
                </a:lnTo>
                <a:lnTo>
                  <a:pt x="57150" y="0"/>
                </a:lnTo>
                <a:lnTo>
                  <a:pt x="64293" y="0"/>
                </a:lnTo>
                <a:lnTo>
                  <a:pt x="64293" y="7144"/>
                </a:lnTo>
                <a:lnTo>
                  <a:pt x="64293" y="14287"/>
                </a:lnTo>
                <a:lnTo>
                  <a:pt x="71437" y="21431"/>
                </a:lnTo>
                <a:lnTo>
                  <a:pt x="71437" y="35719"/>
                </a:lnTo>
                <a:lnTo>
                  <a:pt x="78581" y="42862"/>
                </a:lnTo>
                <a:lnTo>
                  <a:pt x="78581" y="57150"/>
                </a:lnTo>
                <a:lnTo>
                  <a:pt x="85725" y="64294"/>
                </a:lnTo>
                <a:lnTo>
                  <a:pt x="92868" y="71437"/>
                </a:lnTo>
                <a:lnTo>
                  <a:pt x="100012" y="78581"/>
                </a:lnTo>
                <a:lnTo>
                  <a:pt x="100012" y="78581"/>
                </a:lnTo>
                <a:lnTo>
                  <a:pt x="107156" y="85725"/>
                </a:lnTo>
                <a:lnTo>
                  <a:pt x="114300" y="85725"/>
                </a:lnTo>
                <a:lnTo>
                  <a:pt x="121443" y="78581"/>
                </a:lnTo>
                <a:lnTo>
                  <a:pt x="128587" y="78581"/>
                </a:lnTo>
                <a:lnTo>
                  <a:pt x="135731" y="71437"/>
                </a:lnTo>
                <a:lnTo>
                  <a:pt x="128587" y="64294"/>
                </a:lnTo>
                <a:lnTo>
                  <a:pt x="128587" y="6429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 name="Freeform 164"/>
          <p:cNvSpPr/>
          <p:nvPr/>
        </p:nvSpPr>
        <p:spPr>
          <a:xfrm>
            <a:off x="8472488" y="5965031"/>
            <a:ext cx="92870" cy="135733"/>
          </a:xfrm>
          <a:custGeom>
            <a:avLst/>
            <a:gdLst/>
            <a:ahLst/>
            <a:cxnLst/>
            <a:rect l="0" t="0" r="0" b="0"/>
            <a:pathLst>
              <a:path w="92870" h="135733">
                <a:moveTo>
                  <a:pt x="0" y="0"/>
                </a:moveTo>
                <a:lnTo>
                  <a:pt x="0" y="0"/>
                </a:lnTo>
                <a:lnTo>
                  <a:pt x="0" y="7144"/>
                </a:lnTo>
                <a:lnTo>
                  <a:pt x="0" y="7144"/>
                </a:lnTo>
                <a:lnTo>
                  <a:pt x="0" y="14288"/>
                </a:lnTo>
                <a:lnTo>
                  <a:pt x="7144" y="28575"/>
                </a:lnTo>
                <a:lnTo>
                  <a:pt x="14288" y="50007"/>
                </a:lnTo>
                <a:lnTo>
                  <a:pt x="21432" y="71438"/>
                </a:lnTo>
                <a:lnTo>
                  <a:pt x="28575" y="85725"/>
                </a:lnTo>
                <a:lnTo>
                  <a:pt x="42863" y="100013"/>
                </a:lnTo>
                <a:lnTo>
                  <a:pt x="50007" y="114300"/>
                </a:lnTo>
                <a:lnTo>
                  <a:pt x="57150" y="121444"/>
                </a:lnTo>
                <a:lnTo>
                  <a:pt x="64294" y="128588"/>
                </a:lnTo>
                <a:lnTo>
                  <a:pt x="71438" y="135732"/>
                </a:lnTo>
                <a:lnTo>
                  <a:pt x="78582" y="128588"/>
                </a:lnTo>
                <a:lnTo>
                  <a:pt x="85725" y="128588"/>
                </a:lnTo>
                <a:lnTo>
                  <a:pt x="92869" y="121444"/>
                </a:lnTo>
                <a:lnTo>
                  <a:pt x="92869" y="121444"/>
                </a:lnTo>
                <a:lnTo>
                  <a:pt x="92869" y="12144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 name="Freeform 165"/>
          <p:cNvSpPr/>
          <p:nvPr/>
        </p:nvSpPr>
        <p:spPr>
          <a:xfrm>
            <a:off x="8586788" y="5979319"/>
            <a:ext cx="42864" cy="71438"/>
          </a:xfrm>
          <a:custGeom>
            <a:avLst/>
            <a:gdLst/>
            <a:ahLst/>
            <a:cxnLst/>
            <a:rect l="0" t="0" r="0" b="0"/>
            <a:pathLst>
              <a:path w="42864" h="71438">
                <a:moveTo>
                  <a:pt x="0" y="0"/>
                </a:moveTo>
                <a:lnTo>
                  <a:pt x="0" y="0"/>
                </a:lnTo>
                <a:lnTo>
                  <a:pt x="7144" y="7144"/>
                </a:lnTo>
                <a:lnTo>
                  <a:pt x="7144" y="7144"/>
                </a:lnTo>
                <a:lnTo>
                  <a:pt x="21432" y="21431"/>
                </a:lnTo>
                <a:lnTo>
                  <a:pt x="21432" y="28575"/>
                </a:lnTo>
                <a:lnTo>
                  <a:pt x="28575" y="42862"/>
                </a:lnTo>
                <a:lnTo>
                  <a:pt x="35719" y="50006"/>
                </a:lnTo>
                <a:lnTo>
                  <a:pt x="35719" y="57150"/>
                </a:lnTo>
                <a:lnTo>
                  <a:pt x="35719" y="64294"/>
                </a:lnTo>
                <a:lnTo>
                  <a:pt x="35719" y="71437"/>
                </a:lnTo>
                <a:lnTo>
                  <a:pt x="35719" y="71437"/>
                </a:lnTo>
                <a:lnTo>
                  <a:pt x="42863" y="71437"/>
                </a:lnTo>
                <a:lnTo>
                  <a:pt x="42863" y="64294"/>
                </a:lnTo>
                <a:lnTo>
                  <a:pt x="42863" y="57150"/>
                </a:lnTo>
                <a:lnTo>
                  <a:pt x="42863" y="35719"/>
                </a:lnTo>
                <a:lnTo>
                  <a:pt x="42863" y="21431"/>
                </a:lnTo>
                <a:lnTo>
                  <a:pt x="35719" y="7144"/>
                </a:lnTo>
                <a:lnTo>
                  <a:pt x="35719" y="714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 name="Freeform 166"/>
          <p:cNvSpPr/>
          <p:nvPr/>
        </p:nvSpPr>
        <p:spPr>
          <a:xfrm>
            <a:off x="8543926" y="5843588"/>
            <a:ext cx="14288" cy="14288"/>
          </a:xfrm>
          <a:custGeom>
            <a:avLst/>
            <a:gdLst/>
            <a:ahLst/>
            <a:cxnLst/>
            <a:rect l="0" t="0" r="0" b="0"/>
            <a:pathLst>
              <a:path w="14288" h="14288">
                <a:moveTo>
                  <a:pt x="14287" y="0"/>
                </a:moveTo>
                <a:lnTo>
                  <a:pt x="7144" y="0"/>
                </a:lnTo>
                <a:lnTo>
                  <a:pt x="7144" y="7143"/>
                </a:lnTo>
                <a:lnTo>
                  <a:pt x="0" y="14287"/>
                </a:lnTo>
                <a:lnTo>
                  <a:pt x="0" y="1428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 name="Freeform 167"/>
          <p:cNvSpPr/>
          <p:nvPr/>
        </p:nvSpPr>
        <p:spPr>
          <a:xfrm>
            <a:off x="8636795" y="5765006"/>
            <a:ext cx="92869" cy="214314"/>
          </a:xfrm>
          <a:custGeom>
            <a:avLst/>
            <a:gdLst/>
            <a:ahLst/>
            <a:cxnLst/>
            <a:rect l="0" t="0" r="0" b="0"/>
            <a:pathLst>
              <a:path w="92869" h="214314">
                <a:moveTo>
                  <a:pt x="14287" y="0"/>
                </a:moveTo>
                <a:lnTo>
                  <a:pt x="14287" y="0"/>
                </a:lnTo>
                <a:lnTo>
                  <a:pt x="14287" y="7144"/>
                </a:lnTo>
                <a:lnTo>
                  <a:pt x="14287" y="7144"/>
                </a:lnTo>
                <a:lnTo>
                  <a:pt x="14287" y="14288"/>
                </a:lnTo>
                <a:lnTo>
                  <a:pt x="7143" y="28575"/>
                </a:lnTo>
                <a:lnTo>
                  <a:pt x="7143" y="42863"/>
                </a:lnTo>
                <a:lnTo>
                  <a:pt x="0" y="64294"/>
                </a:lnTo>
                <a:lnTo>
                  <a:pt x="0" y="78582"/>
                </a:lnTo>
                <a:lnTo>
                  <a:pt x="0" y="85725"/>
                </a:lnTo>
                <a:lnTo>
                  <a:pt x="0" y="92869"/>
                </a:lnTo>
                <a:lnTo>
                  <a:pt x="7143" y="100013"/>
                </a:lnTo>
                <a:lnTo>
                  <a:pt x="7143" y="100013"/>
                </a:lnTo>
                <a:lnTo>
                  <a:pt x="14287" y="100013"/>
                </a:lnTo>
                <a:lnTo>
                  <a:pt x="21431" y="100013"/>
                </a:lnTo>
                <a:lnTo>
                  <a:pt x="28575" y="92869"/>
                </a:lnTo>
                <a:lnTo>
                  <a:pt x="35718" y="85725"/>
                </a:lnTo>
                <a:lnTo>
                  <a:pt x="42862" y="85725"/>
                </a:lnTo>
                <a:lnTo>
                  <a:pt x="50006" y="85725"/>
                </a:lnTo>
                <a:lnTo>
                  <a:pt x="64293" y="85725"/>
                </a:lnTo>
                <a:lnTo>
                  <a:pt x="71437" y="85725"/>
                </a:lnTo>
                <a:lnTo>
                  <a:pt x="78581" y="92869"/>
                </a:lnTo>
                <a:lnTo>
                  <a:pt x="85725" y="100013"/>
                </a:lnTo>
                <a:lnTo>
                  <a:pt x="92868" y="114300"/>
                </a:lnTo>
                <a:lnTo>
                  <a:pt x="92868" y="128588"/>
                </a:lnTo>
                <a:lnTo>
                  <a:pt x="92868" y="142875"/>
                </a:lnTo>
                <a:lnTo>
                  <a:pt x="92868" y="164307"/>
                </a:lnTo>
                <a:lnTo>
                  <a:pt x="92868" y="178594"/>
                </a:lnTo>
                <a:lnTo>
                  <a:pt x="85725" y="192882"/>
                </a:lnTo>
                <a:lnTo>
                  <a:pt x="85725" y="207169"/>
                </a:lnTo>
                <a:lnTo>
                  <a:pt x="85725" y="214313"/>
                </a:lnTo>
                <a:lnTo>
                  <a:pt x="85725" y="214313"/>
                </a:lnTo>
                <a:lnTo>
                  <a:pt x="85725" y="21431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Freeform 168"/>
          <p:cNvSpPr/>
          <p:nvPr/>
        </p:nvSpPr>
        <p:spPr>
          <a:xfrm>
            <a:off x="8729663" y="5693569"/>
            <a:ext cx="100014" cy="171451"/>
          </a:xfrm>
          <a:custGeom>
            <a:avLst/>
            <a:gdLst/>
            <a:ahLst/>
            <a:cxnLst/>
            <a:rect l="0" t="0" r="0" b="0"/>
            <a:pathLst>
              <a:path w="100014" h="171451">
                <a:moveTo>
                  <a:pt x="0" y="0"/>
                </a:moveTo>
                <a:lnTo>
                  <a:pt x="0" y="7144"/>
                </a:lnTo>
                <a:lnTo>
                  <a:pt x="7144" y="7144"/>
                </a:lnTo>
                <a:lnTo>
                  <a:pt x="7144" y="14287"/>
                </a:lnTo>
                <a:lnTo>
                  <a:pt x="14288" y="21431"/>
                </a:lnTo>
                <a:lnTo>
                  <a:pt x="21432" y="35719"/>
                </a:lnTo>
                <a:lnTo>
                  <a:pt x="28575" y="50006"/>
                </a:lnTo>
                <a:lnTo>
                  <a:pt x="35719" y="64294"/>
                </a:lnTo>
                <a:lnTo>
                  <a:pt x="42863" y="78581"/>
                </a:lnTo>
                <a:lnTo>
                  <a:pt x="57150" y="92869"/>
                </a:lnTo>
                <a:lnTo>
                  <a:pt x="64294" y="107156"/>
                </a:lnTo>
                <a:lnTo>
                  <a:pt x="71438" y="121444"/>
                </a:lnTo>
                <a:lnTo>
                  <a:pt x="85725" y="135731"/>
                </a:lnTo>
                <a:lnTo>
                  <a:pt x="92869" y="150019"/>
                </a:lnTo>
                <a:lnTo>
                  <a:pt x="92869" y="157162"/>
                </a:lnTo>
                <a:lnTo>
                  <a:pt x="100013" y="164306"/>
                </a:lnTo>
                <a:lnTo>
                  <a:pt x="100013" y="171450"/>
                </a:lnTo>
                <a:lnTo>
                  <a:pt x="100013" y="17145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 name="Freeform 169"/>
          <p:cNvSpPr/>
          <p:nvPr/>
        </p:nvSpPr>
        <p:spPr>
          <a:xfrm>
            <a:off x="8758238" y="5664994"/>
            <a:ext cx="92870" cy="164307"/>
          </a:xfrm>
          <a:custGeom>
            <a:avLst/>
            <a:gdLst/>
            <a:ahLst/>
            <a:cxnLst/>
            <a:rect l="0" t="0" r="0" b="0"/>
            <a:pathLst>
              <a:path w="92870" h="164307">
                <a:moveTo>
                  <a:pt x="0" y="164306"/>
                </a:moveTo>
                <a:lnTo>
                  <a:pt x="0" y="157162"/>
                </a:lnTo>
                <a:lnTo>
                  <a:pt x="0" y="142875"/>
                </a:lnTo>
                <a:lnTo>
                  <a:pt x="7144" y="142875"/>
                </a:lnTo>
                <a:lnTo>
                  <a:pt x="14288" y="121444"/>
                </a:lnTo>
                <a:lnTo>
                  <a:pt x="21432" y="107156"/>
                </a:lnTo>
                <a:lnTo>
                  <a:pt x="28575" y="85725"/>
                </a:lnTo>
                <a:lnTo>
                  <a:pt x="42863" y="71437"/>
                </a:lnTo>
                <a:lnTo>
                  <a:pt x="57150" y="50006"/>
                </a:lnTo>
                <a:lnTo>
                  <a:pt x="64294" y="35719"/>
                </a:lnTo>
                <a:lnTo>
                  <a:pt x="78582" y="21431"/>
                </a:lnTo>
                <a:lnTo>
                  <a:pt x="85725" y="14287"/>
                </a:lnTo>
                <a:lnTo>
                  <a:pt x="92869" y="0"/>
                </a:lnTo>
                <a:lnTo>
                  <a:pt x="92869"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 name="Freeform 170"/>
          <p:cNvSpPr/>
          <p:nvPr/>
        </p:nvSpPr>
        <p:spPr>
          <a:xfrm>
            <a:off x="8865395" y="5664994"/>
            <a:ext cx="92869" cy="235745"/>
          </a:xfrm>
          <a:custGeom>
            <a:avLst/>
            <a:gdLst/>
            <a:ahLst/>
            <a:cxnLst/>
            <a:rect l="0" t="0" r="0" b="0"/>
            <a:pathLst>
              <a:path w="92869" h="235745">
                <a:moveTo>
                  <a:pt x="0" y="0"/>
                </a:moveTo>
                <a:lnTo>
                  <a:pt x="0" y="7144"/>
                </a:lnTo>
                <a:lnTo>
                  <a:pt x="0" y="21431"/>
                </a:lnTo>
                <a:lnTo>
                  <a:pt x="0" y="28575"/>
                </a:lnTo>
                <a:lnTo>
                  <a:pt x="0" y="42862"/>
                </a:lnTo>
                <a:lnTo>
                  <a:pt x="0" y="57150"/>
                </a:lnTo>
                <a:lnTo>
                  <a:pt x="0" y="71437"/>
                </a:lnTo>
                <a:lnTo>
                  <a:pt x="0" y="78581"/>
                </a:lnTo>
                <a:lnTo>
                  <a:pt x="7143" y="92869"/>
                </a:lnTo>
                <a:lnTo>
                  <a:pt x="7143" y="100012"/>
                </a:lnTo>
                <a:lnTo>
                  <a:pt x="14287" y="100012"/>
                </a:lnTo>
                <a:lnTo>
                  <a:pt x="14287" y="100012"/>
                </a:lnTo>
                <a:lnTo>
                  <a:pt x="21431" y="100012"/>
                </a:lnTo>
                <a:lnTo>
                  <a:pt x="28575" y="100012"/>
                </a:lnTo>
                <a:lnTo>
                  <a:pt x="28575" y="100012"/>
                </a:lnTo>
                <a:lnTo>
                  <a:pt x="35718" y="100012"/>
                </a:lnTo>
                <a:lnTo>
                  <a:pt x="42862" y="92869"/>
                </a:lnTo>
                <a:lnTo>
                  <a:pt x="50006" y="92869"/>
                </a:lnTo>
                <a:lnTo>
                  <a:pt x="57150" y="92869"/>
                </a:lnTo>
                <a:lnTo>
                  <a:pt x="64293" y="100012"/>
                </a:lnTo>
                <a:lnTo>
                  <a:pt x="71437" y="100012"/>
                </a:lnTo>
                <a:lnTo>
                  <a:pt x="78581" y="100012"/>
                </a:lnTo>
                <a:lnTo>
                  <a:pt x="85725" y="107156"/>
                </a:lnTo>
                <a:lnTo>
                  <a:pt x="92868" y="114300"/>
                </a:lnTo>
                <a:lnTo>
                  <a:pt x="92868" y="128587"/>
                </a:lnTo>
                <a:lnTo>
                  <a:pt x="92868" y="142875"/>
                </a:lnTo>
                <a:lnTo>
                  <a:pt x="92868" y="150019"/>
                </a:lnTo>
                <a:lnTo>
                  <a:pt x="92868" y="164306"/>
                </a:lnTo>
                <a:lnTo>
                  <a:pt x="85725" y="185737"/>
                </a:lnTo>
                <a:lnTo>
                  <a:pt x="85725" y="192881"/>
                </a:lnTo>
                <a:lnTo>
                  <a:pt x="78581" y="207169"/>
                </a:lnTo>
                <a:lnTo>
                  <a:pt x="71437" y="221456"/>
                </a:lnTo>
                <a:lnTo>
                  <a:pt x="64293" y="228600"/>
                </a:lnTo>
                <a:lnTo>
                  <a:pt x="50006" y="228600"/>
                </a:lnTo>
                <a:lnTo>
                  <a:pt x="42862" y="235744"/>
                </a:lnTo>
                <a:lnTo>
                  <a:pt x="35718" y="228600"/>
                </a:lnTo>
                <a:lnTo>
                  <a:pt x="28575" y="228600"/>
                </a:lnTo>
                <a:lnTo>
                  <a:pt x="14287" y="214312"/>
                </a:lnTo>
                <a:lnTo>
                  <a:pt x="14287" y="214312"/>
                </a:lnTo>
                <a:lnTo>
                  <a:pt x="14287" y="21431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 name="Freeform 171"/>
          <p:cNvSpPr/>
          <p:nvPr/>
        </p:nvSpPr>
        <p:spPr>
          <a:xfrm>
            <a:off x="8115301" y="3064669"/>
            <a:ext cx="142876" cy="250032"/>
          </a:xfrm>
          <a:custGeom>
            <a:avLst/>
            <a:gdLst/>
            <a:ahLst/>
            <a:cxnLst/>
            <a:rect l="0" t="0" r="0" b="0"/>
            <a:pathLst>
              <a:path w="142876" h="250032">
                <a:moveTo>
                  <a:pt x="0" y="0"/>
                </a:moveTo>
                <a:lnTo>
                  <a:pt x="0" y="7144"/>
                </a:lnTo>
                <a:lnTo>
                  <a:pt x="0" y="14287"/>
                </a:lnTo>
                <a:lnTo>
                  <a:pt x="0" y="21431"/>
                </a:lnTo>
                <a:lnTo>
                  <a:pt x="0" y="42862"/>
                </a:lnTo>
                <a:lnTo>
                  <a:pt x="7144" y="64294"/>
                </a:lnTo>
                <a:lnTo>
                  <a:pt x="14287" y="85725"/>
                </a:lnTo>
                <a:lnTo>
                  <a:pt x="28575" y="114300"/>
                </a:lnTo>
                <a:lnTo>
                  <a:pt x="42862" y="142875"/>
                </a:lnTo>
                <a:lnTo>
                  <a:pt x="57150" y="171450"/>
                </a:lnTo>
                <a:lnTo>
                  <a:pt x="78581" y="200025"/>
                </a:lnTo>
                <a:lnTo>
                  <a:pt x="100012" y="221456"/>
                </a:lnTo>
                <a:lnTo>
                  <a:pt x="114300" y="242887"/>
                </a:lnTo>
                <a:lnTo>
                  <a:pt x="128587" y="242887"/>
                </a:lnTo>
                <a:lnTo>
                  <a:pt x="135731" y="250031"/>
                </a:lnTo>
                <a:lnTo>
                  <a:pt x="142875" y="250031"/>
                </a:lnTo>
                <a:lnTo>
                  <a:pt x="142875" y="250031"/>
                </a:lnTo>
                <a:lnTo>
                  <a:pt x="142875" y="25003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 name="Freeform 172"/>
          <p:cNvSpPr/>
          <p:nvPr/>
        </p:nvSpPr>
        <p:spPr>
          <a:xfrm>
            <a:off x="8043863" y="2978944"/>
            <a:ext cx="85726" cy="242888"/>
          </a:xfrm>
          <a:custGeom>
            <a:avLst/>
            <a:gdLst/>
            <a:ahLst/>
            <a:cxnLst/>
            <a:rect l="0" t="0" r="0" b="0"/>
            <a:pathLst>
              <a:path w="85726" h="242888">
                <a:moveTo>
                  <a:pt x="0" y="242887"/>
                </a:moveTo>
                <a:lnTo>
                  <a:pt x="0" y="242887"/>
                </a:lnTo>
                <a:lnTo>
                  <a:pt x="0" y="242887"/>
                </a:lnTo>
                <a:lnTo>
                  <a:pt x="0" y="242887"/>
                </a:lnTo>
                <a:lnTo>
                  <a:pt x="0" y="235744"/>
                </a:lnTo>
                <a:lnTo>
                  <a:pt x="7144" y="221456"/>
                </a:lnTo>
                <a:lnTo>
                  <a:pt x="7144" y="207169"/>
                </a:lnTo>
                <a:lnTo>
                  <a:pt x="14288" y="178594"/>
                </a:lnTo>
                <a:lnTo>
                  <a:pt x="28575" y="150019"/>
                </a:lnTo>
                <a:lnTo>
                  <a:pt x="35719" y="121444"/>
                </a:lnTo>
                <a:lnTo>
                  <a:pt x="42863" y="85725"/>
                </a:lnTo>
                <a:lnTo>
                  <a:pt x="57150" y="57150"/>
                </a:lnTo>
                <a:lnTo>
                  <a:pt x="71438" y="28575"/>
                </a:lnTo>
                <a:lnTo>
                  <a:pt x="78582" y="7144"/>
                </a:lnTo>
                <a:lnTo>
                  <a:pt x="85725" y="0"/>
                </a:lnTo>
                <a:lnTo>
                  <a:pt x="85725"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 name="Freeform 173"/>
          <p:cNvSpPr/>
          <p:nvPr/>
        </p:nvSpPr>
        <p:spPr>
          <a:xfrm>
            <a:off x="8215313" y="2936081"/>
            <a:ext cx="150020" cy="257176"/>
          </a:xfrm>
          <a:custGeom>
            <a:avLst/>
            <a:gdLst/>
            <a:ahLst/>
            <a:cxnLst/>
            <a:rect l="0" t="0" r="0" b="0"/>
            <a:pathLst>
              <a:path w="150020" h="257176">
                <a:moveTo>
                  <a:pt x="35719" y="257175"/>
                </a:moveTo>
                <a:lnTo>
                  <a:pt x="42863" y="257175"/>
                </a:lnTo>
                <a:lnTo>
                  <a:pt x="42863" y="250032"/>
                </a:lnTo>
                <a:lnTo>
                  <a:pt x="50007" y="250032"/>
                </a:lnTo>
                <a:lnTo>
                  <a:pt x="57150" y="235744"/>
                </a:lnTo>
                <a:lnTo>
                  <a:pt x="64294" y="221457"/>
                </a:lnTo>
                <a:lnTo>
                  <a:pt x="71438" y="207169"/>
                </a:lnTo>
                <a:lnTo>
                  <a:pt x="71438" y="178594"/>
                </a:lnTo>
                <a:lnTo>
                  <a:pt x="71438" y="150019"/>
                </a:lnTo>
                <a:lnTo>
                  <a:pt x="71438" y="121444"/>
                </a:lnTo>
                <a:lnTo>
                  <a:pt x="64294" y="85725"/>
                </a:lnTo>
                <a:lnTo>
                  <a:pt x="57150" y="57150"/>
                </a:lnTo>
                <a:lnTo>
                  <a:pt x="42863" y="28575"/>
                </a:lnTo>
                <a:lnTo>
                  <a:pt x="28575" y="7144"/>
                </a:lnTo>
                <a:lnTo>
                  <a:pt x="21432" y="0"/>
                </a:lnTo>
                <a:lnTo>
                  <a:pt x="7144" y="7144"/>
                </a:lnTo>
                <a:lnTo>
                  <a:pt x="0" y="21432"/>
                </a:lnTo>
                <a:lnTo>
                  <a:pt x="0" y="50007"/>
                </a:lnTo>
                <a:lnTo>
                  <a:pt x="0" y="78582"/>
                </a:lnTo>
                <a:lnTo>
                  <a:pt x="7144" y="107157"/>
                </a:lnTo>
                <a:lnTo>
                  <a:pt x="14288" y="142875"/>
                </a:lnTo>
                <a:lnTo>
                  <a:pt x="28575" y="171450"/>
                </a:lnTo>
                <a:lnTo>
                  <a:pt x="42863" y="192882"/>
                </a:lnTo>
                <a:lnTo>
                  <a:pt x="57150" y="207169"/>
                </a:lnTo>
                <a:lnTo>
                  <a:pt x="78582" y="214313"/>
                </a:lnTo>
                <a:lnTo>
                  <a:pt x="92869" y="214313"/>
                </a:lnTo>
                <a:lnTo>
                  <a:pt x="114300" y="207169"/>
                </a:lnTo>
                <a:lnTo>
                  <a:pt x="135732" y="192882"/>
                </a:lnTo>
                <a:lnTo>
                  <a:pt x="142875" y="178594"/>
                </a:lnTo>
                <a:lnTo>
                  <a:pt x="150019" y="171450"/>
                </a:lnTo>
                <a:lnTo>
                  <a:pt x="150019" y="17145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 name="Freeform 174"/>
          <p:cNvSpPr/>
          <p:nvPr/>
        </p:nvSpPr>
        <p:spPr>
          <a:xfrm>
            <a:off x="8243888" y="2728913"/>
            <a:ext cx="242889" cy="300038"/>
          </a:xfrm>
          <a:custGeom>
            <a:avLst/>
            <a:gdLst/>
            <a:ahLst/>
            <a:cxnLst/>
            <a:rect l="0" t="0" r="0" b="0"/>
            <a:pathLst>
              <a:path w="242889" h="300038">
                <a:moveTo>
                  <a:pt x="64294" y="107156"/>
                </a:moveTo>
                <a:lnTo>
                  <a:pt x="57150" y="114300"/>
                </a:lnTo>
                <a:lnTo>
                  <a:pt x="57150" y="135731"/>
                </a:lnTo>
                <a:lnTo>
                  <a:pt x="64294" y="142875"/>
                </a:lnTo>
                <a:lnTo>
                  <a:pt x="64294" y="171450"/>
                </a:lnTo>
                <a:lnTo>
                  <a:pt x="71438" y="192881"/>
                </a:lnTo>
                <a:lnTo>
                  <a:pt x="78582" y="221456"/>
                </a:lnTo>
                <a:lnTo>
                  <a:pt x="92869" y="242887"/>
                </a:lnTo>
                <a:lnTo>
                  <a:pt x="114300" y="264318"/>
                </a:lnTo>
                <a:lnTo>
                  <a:pt x="128588" y="278606"/>
                </a:lnTo>
                <a:lnTo>
                  <a:pt x="142875" y="292893"/>
                </a:lnTo>
                <a:lnTo>
                  <a:pt x="164307" y="300037"/>
                </a:lnTo>
                <a:lnTo>
                  <a:pt x="178594" y="300037"/>
                </a:lnTo>
                <a:lnTo>
                  <a:pt x="185738" y="292893"/>
                </a:lnTo>
                <a:lnTo>
                  <a:pt x="200025" y="285750"/>
                </a:lnTo>
                <a:lnTo>
                  <a:pt x="200025" y="271462"/>
                </a:lnTo>
                <a:lnTo>
                  <a:pt x="200025" y="257175"/>
                </a:lnTo>
                <a:lnTo>
                  <a:pt x="200025" y="235743"/>
                </a:lnTo>
                <a:lnTo>
                  <a:pt x="185738" y="207168"/>
                </a:lnTo>
                <a:lnTo>
                  <a:pt x="164307" y="178593"/>
                </a:lnTo>
                <a:lnTo>
                  <a:pt x="142875" y="142875"/>
                </a:lnTo>
                <a:lnTo>
                  <a:pt x="114300" y="107156"/>
                </a:lnTo>
                <a:lnTo>
                  <a:pt x="85725" y="64293"/>
                </a:lnTo>
                <a:lnTo>
                  <a:pt x="50007" y="35718"/>
                </a:lnTo>
                <a:lnTo>
                  <a:pt x="28575" y="14287"/>
                </a:lnTo>
                <a:lnTo>
                  <a:pt x="7144" y="7143"/>
                </a:lnTo>
                <a:lnTo>
                  <a:pt x="0" y="0"/>
                </a:lnTo>
                <a:lnTo>
                  <a:pt x="0" y="0"/>
                </a:lnTo>
                <a:lnTo>
                  <a:pt x="0" y="7143"/>
                </a:lnTo>
                <a:lnTo>
                  <a:pt x="7144" y="14287"/>
                </a:lnTo>
                <a:lnTo>
                  <a:pt x="14288" y="28575"/>
                </a:lnTo>
                <a:lnTo>
                  <a:pt x="28575" y="42862"/>
                </a:lnTo>
                <a:lnTo>
                  <a:pt x="50007" y="57150"/>
                </a:lnTo>
                <a:lnTo>
                  <a:pt x="78582" y="78581"/>
                </a:lnTo>
                <a:lnTo>
                  <a:pt x="107157" y="100012"/>
                </a:lnTo>
                <a:lnTo>
                  <a:pt x="135732" y="121443"/>
                </a:lnTo>
                <a:lnTo>
                  <a:pt x="171450" y="135731"/>
                </a:lnTo>
                <a:lnTo>
                  <a:pt x="200025" y="142875"/>
                </a:lnTo>
                <a:lnTo>
                  <a:pt x="221457" y="142875"/>
                </a:lnTo>
                <a:lnTo>
                  <a:pt x="235744" y="142875"/>
                </a:lnTo>
                <a:lnTo>
                  <a:pt x="242888" y="142875"/>
                </a:lnTo>
                <a:lnTo>
                  <a:pt x="242888" y="14287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 name="Freeform 175"/>
          <p:cNvSpPr/>
          <p:nvPr/>
        </p:nvSpPr>
        <p:spPr>
          <a:xfrm>
            <a:off x="8351045" y="2507456"/>
            <a:ext cx="192882" cy="307183"/>
          </a:xfrm>
          <a:custGeom>
            <a:avLst/>
            <a:gdLst/>
            <a:ahLst/>
            <a:cxnLst/>
            <a:rect l="0" t="0" r="0" b="0"/>
            <a:pathLst>
              <a:path w="192882" h="307183">
                <a:moveTo>
                  <a:pt x="85725" y="135732"/>
                </a:moveTo>
                <a:lnTo>
                  <a:pt x="78581" y="128588"/>
                </a:lnTo>
                <a:lnTo>
                  <a:pt x="71437" y="128588"/>
                </a:lnTo>
                <a:lnTo>
                  <a:pt x="71437" y="128588"/>
                </a:lnTo>
                <a:lnTo>
                  <a:pt x="64293" y="135732"/>
                </a:lnTo>
                <a:lnTo>
                  <a:pt x="50006" y="135732"/>
                </a:lnTo>
                <a:lnTo>
                  <a:pt x="42862" y="142875"/>
                </a:lnTo>
                <a:lnTo>
                  <a:pt x="42862" y="164307"/>
                </a:lnTo>
                <a:lnTo>
                  <a:pt x="50006" y="178594"/>
                </a:lnTo>
                <a:lnTo>
                  <a:pt x="57150" y="200025"/>
                </a:lnTo>
                <a:lnTo>
                  <a:pt x="64293" y="228600"/>
                </a:lnTo>
                <a:lnTo>
                  <a:pt x="78581" y="242888"/>
                </a:lnTo>
                <a:lnTo>
                  <a:pt x="100012" y="264319"/>
                </a:lnTo>
                <a:lnTo>
                  <a:pt x="114300" y="285750"/>
                </a:lnTo>
                <a:lnTo>
                  <a:pt x="128587" y="292894"/>
                </a:lnTo>
                <a:lnTo>
                  <a:pt x="142875" y="300038"/>
                </a:lnTo>
                <a:lnTo>
                  <a:pt x="157162" y="307182"/>
                </a:lnTo>
                <a:lnTo>
                  <a:pt x="164306" y="300038"/>
                </a:lnTo>
                <a:lnTo>
                  <a:pt x="171450" y="300038"/>
                </a:lnTo>
                <a:lnTo>
                  <a:pt x="178593" y="285750"/>
                </a:lnTo>
                <a:lnTo>
                  <a:pt x="178593" y="271463"/>
                </a:lnTo>
                <a:lnTo>
                  <a:pt x="178593" y="250032"/>
                </a:lnTo>
                <a:lnTo>
                  <a:pt x="171450" y="235744"/>
                </a:lnTo>
                <a:lnTo>
                  <a:pt x="164306" y="207169"/>
                </a:lnTo>
                <a:lnTo>
                  <a:pt x="150018" y="178594"/>
                </a:lnTo>
                <a:lnTo>
                  <a:pt x="135731" y="142875"/>
                </a:lnTo>
                <a:lnTo>
                  <a:pt x="114300" y="100013"/>
                </a:lnTo>
                <a:lnTo>
                  <a:pt x="85725" y="64294"/>
                </a:lnTo>
                <a:lnTo>
                  <a:pt x="57150" y="28575"/>
                </a:lnTo>
                <a:lnTo>
                  <a:pt x="28575" y="7144"/>
                </a:lnTo>
                <a:lnTo>
                  <a:pt x="14287" y="0"/>
                </a:lnTo>
                <a:lnTo>
                  <a:pt x="7143" y="0"/>
                </a:lnTo>
                <a:lnTo>
                  <a:pt x="0" y="0"/>
                </a:lnTo>
                <a:lnTo>
                  <a:pt x="0" y="14288"/>
                </a:lnTo>
                <a:lnTo>
                  <a:pt x="7143" y="28575"/>
                </a:lnTo>
                <a:lnTo>
                  <a:pt x="21431" y="50007"/>
                </a:lnTo>
                <a:lnTo>
                  <a:pt x="42862" y="71438"/>
                </a:lnTo>
                <a:lnTo>
                  <a:pt x="64293" y="85725"/>
                </a:lnTo>
                <a:lnTo>
                  <a:pt x="92868" y="107157"/>
                </a:lnTo>
                <a:lnTo>
                  <a:pt x="121443" y="121444"/>
                </a:lnTo>
                <a:lnTo>
                  <a:pt x="150018" y="128588"/>
                </a:lnTo>
                <a:lnTo>
                  <a:pt x="171450" y="128588"/>
                </a:lnTo>
                <a:lnTo>
                  <a:pt x="185737" y="128588"/>
                </a:lnTo>
                <a:lnTo>
                  <a:pt x="192881" y="121444"/>
                </a:lnTo>
                <a:lnTo>
                  <a:pt x="192881" y="12144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 name="Freeform 176"/>
          <p:cNvSpPr/>
          <p:nvPr/>
        </p:nvSpPr>
        <p:spPr>
          <a:xfrm>
            <a:off x="8465345" y="2350294"/>
            <a:ext cx="285751" cy="228601"/>
          </a:xfrm>
          <a:custGeom>
            <a:avLst/>
            <a:gdLst/>
            <a:ahLst/>
            <a:cxnLst/>
            <a:rect l="0" t="0" r="0" b="0"/>
            <a:pathLst>
              <a:path w="285751" h="228601">
                <a:moveTo>
                  <a:pt x="0" y="121444"/>
                </a:moveTo>
                <a:lnTo>
                  <a:pt x="7143" y="128587"/>
                </a:lnTo>
                <a:lnTo>
                  <a:pt x="21431" y="142875"/>
                </a:lnTo>
                <a:lnTo>
                  <a:pt x="21431" y="150019"/>
                </a:lnTo>
                <a:lnTo>
                  <a:pt x="42862" y="171450"/>
                </a:lnTo>
                <a:lnTo>
                  <a:pt x="64293" y="192881"/>
                </a:lnTo>
                <a:lnTo>
                  <a:pt x="85725" y="207169"/>
                </a:lnTo>
                <a:lnTo>
                  <a:pt x="107156" y="221456"/>
                </a:lnTo>
                <a:lnTo>
                  <a:pt x="128587" y="228600"/>
                </a:lnTo>
                <a:lnTo>
                  <a:pt x="142875" y="228600"/>
                </a:lnTo>
                <a:lnTo>
                  <a:pt x="157162" y="221456"/>
                </a:lnTo>
                <a:lnTo>
                  <a:pt x="164306" y="214312"/>
                </a:lnTo>
                <a:lnTo>
                  <a:pt x="164306" y="200025"/>
                </a:lnTo>
                <a:lnTo>
                  <a:pt x="164306" y="178594"/>
                </a:lnTo>
                <a:lnTo>
                  <a:pt x="157162" y="157162"/>
                </a:lnTo>
                <a:lnTo>
                  <a:pt x="150018" y="121444"/>
                </a:lnTo>
                <a:lnTo>
                  <a:pt x="135731" y="78581"/>
                </a:lnTo>
                <a:lnTo>
                  <a:pt x="107156" y="42862"/>
                </a:lnTo>
                <a:lnTo>
                  <a:pt x="92868" y="21431"/>
                </a:lnTo>
                <a:lnTo>
                  <a:pt x="85725" y="0"/>
                </a:lnTo>
                <a:lnTo>
                  <a:pt x="78581" y="0"/>
                </a:lnTo>
                <a:lnTo>
                  <a:pt x="85725" y="7144"/>
                </a:lnTo>
                <a:lnTo>
                  <a:pt x="100012" y="21431"/>
                </a:lnTo>
                <a:lnTo>
                  <a:pt x="114300" y="35719"/>
                </a:lnTo>
                <a:lnTo>
                  <a:pt x="142875" y="50006"/>
                </a:lnTo>
                <a:lnTo>
                  <a:pt x="164306" y="71437"/>
                </a:lnTo>
                <a:lnTo>
                  <a:pt x="192881" y="92869"/>
                </a:lnTo>
                <a:lnTo>
                  <a:pt x="214312" y="114300"/>
                </a:lnTo>
                <a:lnTo>
                  <a:pt x="242887" y="128587"/>
                </a:lnTo>
                <a:lnTo>
                  <a:pt x="264318" y="142875"/>
                </a:lnTo>
                <a:lnTo>
                  <a:pt x="278606" y="157162"/>
                </a:lnTo>
                <a:lnTo>
                  <a:pt x="285750" y="164306"/>
                </a:lnTo>
                <a:lnTo>
                  <a:pt x="285750" y="16430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 name="Freeform 177"/>
          <p:cNvSpPr/>
          <p:nvPr/>
        </p:nvSpPr>
        <p:spPr>
          <a:xfrm>
            <a:off x="8451057" y="3071813"/>
            <a:ext cx="285751" cy="271463"/>
          </a:xfrm>
          <a:custGeom>
            <a:avLst/>
            <a:gdLst/>
            <a:ahLst/>
            <a:cxnLst/>
            <a:rect l="0" t="0" r="0" b="0"/>
            <a:pathLst>
              <a:path w="285751" h="271463">
                <a:moveTo>
                  <a:pt x="21431" y="92868"/>
                </a:moveTo>
                <a:lnTo>
                  <a:pt x="21431" y="100012"/>
                </a:lnTo>
                <a:lnTo>
                  <a:pt x="35719" y="114300"/>
                </a:lnTo>
                <a:lnTo>
                  <a:pt x="42863" y="121443"/>
                </a:lnTo>
                <a:lnTo>
                  <a:pt x="57150" y="135731"/>
                </a:lnTo>
                <a:lnTo>
                  <a:pt x="85725" y="157162"/>
                </a:lnTo>
                <a:lnTo>
                  <a:pt x="114300" y="178593"/>
                </a:lnTo>
                <a:lnTo>
                  <a:pt x="142875" y="192881"/>
                </a:lnTo>
                <a:lnTo>
                  <a:pt x="164306" y="207168"/>
                </a:lnTo>
                <a:lnTo>
                  <a:pt x="185738" y="221456"/>
                </a:lnTo>
                <a:lnTo>
                  <a:pt x="200025" y="235743"/>
                </a:lnTo>
                <a:lnTo>
                  <a:pt x="214313" y="242887"/>
                </a:lnTo>
                <a:lnTo>
                  <a:pt x="221456" y="257175"/>
                </a:lnTo>
                <a:lnTo>
                  <a:pt x="221456" y="264318"/>
                </a:lnTo>
                <a:lnTo>
                  <a:pt x="221456" y="271462"/>
                </a:lnTo>
                <a:lnTo>
                  <a:pt x="214313" y="271462"/>
                </a:lnTo>
                <a:lnTo>
                  <a:pt x="192881" y="271462"/>
                </a:lnTo>
                <a:lnTo>
                  <a:pt x="171450" y="264318"/>
                </a:lnTo>
                <a:lnTo>
                  <a:pt x="142875" y="242887"/>
                </a:lnTo>
                <a:lnTo>
                  <a:pt x="114300" y="221456"/>
                </a:lnTo>
                <a:lnTo>
                  <a:pt x="78581" y="185737"/>
                </a:lnTo>
                <a:lnTo>
                  <a:pt x="50006" y="142875"/>
                </a:lnTo>
                <a:lnTo>
                  <a:pt x="21431" y="100012"/>
                </a:lnTo>
                <a:lnTo>
                  <a:pt x="7144" y="71437"/>
                </a:lnTo>
                <a:lnTo>
                  <a:pt x="0" y="42862"/>
                </a:lnTo>
                <a:lnTo>
                  <a:pt x="7144" y="21431"/>
                </a:lnTo>
                <a:lnTo>
                  <a:pt x="14288" y="7143"/>
                </a:lnTo>
                <a:lnTo>
                  <a:pt x="28575" y="0"/>
                </a:lnTo>
                <a:lnTo>
                  <a:pt x="42863" y="0"/>
                </a:lnTo>
                <a:lnTo>
                  <a:pt x="50006" y="7143"/>
                </a:lnTo>
                <a:lnTo>
                  <a:pt x="64294" y="21431"/>
                </a:lnTo>
                <a:lnTo>
                  <a:pt x="78581" y="35718"/>
                </a:lnTo>
                <a:lnTo>
                  <a:pt x="85725" y="57150"/>
                </a:lnTo>
                <a:lnTo>
                  <a:pt x="92869" y="78581"/>
                </a:lnTo>
                <a:lnTo>
                  <a:pt x="100013" y="92868"/>
                </a:lnTo>
                <a:lnTo>
                  <a:pt x="100013" y="100012"/>
                </a:lnTo>
                <a:lnTo>
                  <a:pt x="100013" y="107156"/>
                </a:lnTo>
                <a:lnTo>
                  <a:pt x="100013" y="114300"/>
                </a:lnTo>
                <a:lnTo>
                  <a:pt x="100013" y="114300"/>
                </a:lnTo>
                <a:lnTo>
                  <a:pt x="107156" y="114300"/>
                </a:lnTo>
                <a:lnTo>
                  <a:pt x="114300" y="114300"/>
                </a:lnTo>
                <a:lnTo>
                  <a:pt x="128588" y="114300"/>
                </a:lnTo>
                <a:lnTo>
                  <a:pt x="142875" y="114300"/>
                </a:lnTo>
                <a:lnTo>
                  <a:pt x="164306" y="114300"/>
                </a:lnTo>
                <a:lnTo>
                  <a:pt x="192881" y="107156"/>
                </a:lnTo>
                <a:lnTo>
                  <a:pt x="214313" y="107156"/>
                </a:lnTo>
                <a:lnTo>
                  <a:pt x="228600" y="107156"/>
                </a:lnTo>
                <a:lnTo>
                  <a:pt x="250031" y="100012"/>
                </a:lnTo>
                <a:lnTo>
                  <a:pt x="264319" y="100012"/>
                </a:lnTo>
                <a:lnTo>
                  <a:pt x="271463" y="92868"/>
                </a:lnTo>
                <a:lnTo>
                  <a:pt x="278606" y="92868"/>
                </a:lnTo>
                <a:lnTo>
                  <a:pt x="285750" y="85725"/>
                </a:lnTo>
                <a:lnTo>
                  <a:pt x="285750" y="8572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9" name="Freeform 178"/>
          <p:cNvSpPr/>
          <p:nvPr/>
        </p:nvSpPr>
        <p:spPr>
          <a:xfrm>
            <a:off x="8765382" y="2986088"/>
            <a:ext cx="35720" cy="57151"/>
          </a:xfrm>
          <a:custGeom>
            <a:avLst/>
            <a:gdLst/>
            <a:ahLst/>
            <a:cxnLst/>
            <a:rect l="0" t="0" r="0" b="0"/>
            <a:pathLst>
              <a:path w="35720" h="57151">
                <a:moveTo>
                  <a:pt x="28575" y="57150"/>
                </a:moveTo>
                <a:lnTo>
                  <a:pt x="21431" y="57150"/>
                </a:lnTo>
                <a:lnTo>
                  <a:pt x="14288" y="50006"/>
                </a:lnTo>
                <a:lnTo>
                  <a:pt x="14288" y="50006"/>
                </a:lnTo>
                <a:lnTo>
                  <a:pt x="7144" y="42862"/>
                </a:lnTo>
                <a:lnTo>
                  <a:pt x="0" y="35718"/>
                </a:lnTo>
                <a:lnTo>
                  <a:pt x="0" y="35718"/>
                </a:lnTo>
                <a:lnTo>
                  <a:pt x="0" y="35718"/>
                </a:lnTo>
                <a:lnTo>
                  <a:pt x="7144" y="35718"/>
                </a:lnTo>
                <a:lnTo>
                  <a:pt x="14288" y="35718"/>
                </a:lnTo>
                <a:lnTo>
                  <a:pt x="21431" y="42862"/>
                </a:lnTo>
                <a:lnTo>
                  <a:pt x="28575" y="42862"/>
                </a:lnTo>
                <a:lnTo>
                  <a:pt x="28575" y="50006"/>
                </a:lnTo>
                <a:lnTo>
                  <a:pt x="35719" y="50006"/>
                </a:lnTo>
                <a:lnTo>
                  <a:pt x="35719" y="50006"/>
                </a:lnTo>
                <a:lnTo>
                  <a:pt x="35719" y="50006"/>
                </a:lnTo>
                <a:lnTo>
                  <a:pt x="35719" y="50006"/>
                </a:lnTo>
                <a:lnTo>
                  <a:pt x="35719" y="42862"/>
                </a:lnTo>
                <a:lnTo>
                  <a:pt x="28575" y="35718"/>
                </a:lnTo>
                <a:lnTo>
                  <a:pt x="21431" y="21431"/>
                </a:lnTo>
                <a:lnTo>
                  <a:pt x="21431" y="14287"/>
                </a:lnTo>
                <a:lnTo>
                  <a:pt x="14288" y="7143"/>
                </a:lnTo>
                <a:lnTo>
                  <a:pt x="7144" y="7143"/>
                </a:lnTo>
                <a:lnTo>
                  <a:pt x="7144" y="0"/>
                </a:lnTo>
                <a:lnTo>
                  <a:pt x="14288" y="0"/>
                </a:lnTo>
                <a:lnTo>
                  <a:pt x="14288" y="0"/>
                </a:lnTo>
                <a:lnTo>
                  <a:pt x="14288" y="7143"/>
                </a:lnTo>
                <a:lnTo>
                  <a:pt x="14288" y="7143"/>
                </a:lnTo>
                <a:lnTo>
                  <a:pt x="14288" y="7143"/>
                </a:lnTo>
                <a:lnTo>
                  <a:pt x="14288" y="714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95979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t>Progressivism</a:t>
            </a:r>
            <a:endParaRPr lang="en-US" sz="5400" b="1" dirty="0"/>
          </a:p>
        </p:txBody>
      </p:sp>
      <p:sp>
        <p:nvSpPr>
          <p:cNvPr id="3" name="Content Placeholder 2"/>
          <p:cNvSpPr>
            <a:spLocks noGrp="1"/>
          </p:cNvSpPr>
          <p:nvPr>
            <p:ph sz="quarter" idx="1"/>
          </p:nvPr>
        </p:nvSpPr>
        <p:spPr>
          <a:xfrm>
            <a:off x="152400" y="1828800"/>
            <a:ext cx="4191000" cy="4800600"/>
          </a:xfrm>
        </p:spPr>
        <p:txBody>
          <a:bodyPr>
            <a:normAutofit fontScale="92500" lnSpcReduction="20000"/>
          </a:bodyPr>
          <a:lstStyle/>
          <a:p>
            <a:r>
              <a:rPr lang="en-US" dirty="0" smtClean="0"/>
              <a:t>Aimed to return control of the government to the people, restore economic opportunities, and correct injustices in American life Goal= to fix the problems of the Gilded Age</a:t>
            </a:r>
          </a:p>
          <a:p>
            <a:endParaRPr lang="en-US" dirty="0"/>
          </a:p>
          <a:p>
            <a:r>
              <a:rPr lang="en-US" dirty="0" smtClean="0"/>
              <a:t>Lasts from approximately 1900-1920 (Presidents: Teddy Roosevelt, William Howard Taft &amp; Woodrow Wilson)</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1524000"/>
            <a:ext cx="2657475" cy="396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3352800"/>
            <a:ext cx="2707544" cy="335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10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067800" cy="990600"/>
          </a:xfrm>
        </p:spPr>
        <p:txBody>
          <a:bodyPr/>
          <a:lstStyle/>
          <a:p>
            <a:pPr algn="ctr"/>
            <a:r>
              <a:rPr lang="en-US" b="1" dirty="0" smtClean="0"/>
              <a:t>Please create the Tree Map below.</a:t>
            </a:r>
            <a:endParaRPr lang="en-US" b="1" dirty="0"/>
          </a:p>
        </p:txBody>
      </p:sp>
      <p:grpSp>
        <p:nvGrpSpPr>
          <p:cNvPr id="3" name="Group 2"/>
          <p:cNvGrpSpPr/>
          <p:nvPr/>
        </p:nvGrpSpPr>
        <p:grpSpPr>
          <a:xfrm>
            <a:off x="76200" y="1697182"/>
            <a:ext cx="9067800" cy="2286000"/>
            <a:chOff x="76200" y="1447800"/>
            <a:chExt cx="9067800" cy="2286000"/>
          </a:xfrm>
        </p:grpSpPr>
        <p:cxnSp>
          <p:nvCxnSpPr>
            <p:cNvPr id="7" name="Straight Connector 6"/>
            <p:cNvCxnSpPr/>
            <p:nvPr/>
          </p:nvCxnSpPr>
          <p:spPr>
            <a:xfrm>
              <a:off x="4724400" y="2057400"/>
              <a:ext cx="0" cy="457200"/>
            </a:xfrm>
            <a:prstGeom prst="line">
              <a:avLst/>
            </a:prstGeom>
            <a:ln w="38100"/>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V="1">
              <a:off x="457200" y="2514601"/>
              <a:ext cx="8382000" cy="2308"/>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914400" y="2514600"/>
              <a:ext cx="0" cy="457200"/>
            </a:xfrm>
            <a:prstGeom prst="line">
              <a:avLst/>
            </a:prstGeom>
            <a:ln w="38100"/>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3314700" y="2516909"/>
              <a:ext cx="0" cy="457200"/>
            </a:xfrm>
            <a:prstGeom prst="line">
              <a:avLst/>
            </a:prstGeom>
            <a:ln w="38100"/>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5772150" y="2516909"/>
              <a:ext cx="0" cy="457200"/>
            </a:xfrm>
            <a:prstGeom prst="line">
              <a:avLst/>
            </a:prstGeom>
            <a:ln w="38100"/>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7924800" y="2514600"/>
              <a:ext cx="0" cy="457200"/>
            </a:xfrm>
            <a:prstGeom prst="line">
              <a:avLst/>
            </a:prstGeom>
            <a:ln w="38100"/>
          </p:spPr>
          <p:style>
            <a:lnRef idx="1">
              <a:schemeClr val="dk1"/>
            </a:lnRef>
            <a:fillRef idx="0">
              <a:schemeClr val="dk1"/>
            </a:fillRef>
            <a:effectRef idx="0">
              <a:schemeClr val="dk1"/>
            </a:effectRef>
            <a:fontRef idx="minor">
              <a:schemeClr val="tx1"/>
            </a:fontRef>
          </p:style>
        </p:cxnSp>
        <p:sp>
          <p:nvSpPr>
            <p:cNvPr id="17" name="Rectangle 16"/>
            <p:cNvSpPr/>
            <p:nvPr/>
          </p:nvSpPr>
          <p:spPr>
            <a:xfrm>
              <a:off x="2133600" y="1447800"/>
              <a:ext cx="5029200" cy="6096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b="1" dirty="0" smtClean="0"/>
                <a:t>Progressivism:</a:t>
              </a:r>
              <a:endParaRPr lang="en-US" sz="3200" b="1" dirty="0"/>
            </a:p>
          </p:txBody>
        </p:sp>
        <p:sp>
          <p:nvSpPr>
            <p:cNvPr id="18" name="Rectangle 17"/>
            <p:cNvSpPr/>
            <p:nvPr/>
          </p:nvSpPr>
          <p:spPr>
            <a:xfrm>
              <a:off x="76200" y="3124200"/>
              <a:ext cx="1752600" cy="6096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smtClean="0">
                  <a:solidFill>
                    <a:schemeClr val="tx1"/>
                  </a:solidFill>
                </a:rPr>
                <a:t>Goals</a:t>
              </a:r>
              <a:endParaRPr lang="en-US" sz="2800" b="1" dirty="0">
                <a:solidFill>
                  <a:schemeClr val="tx1"/>
                </a:solidFill>
              </a:endParaRPr>
            </a:p>
          </p:txBody>
        </p:sp>
        <p:sp>
          <p:nvSpPr>
            <p:cNvPr id="19" name="Rectangle 18"/>
            <p:cNvSpPr/>
            <p:nvPr/>
          </p:nvSpPr>
          <p:spPr>
            <a:xfrm>
              <a:off x="2438400" y="3124200"/>
              <a:ext cx="1752600" cy="6096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b="1" dirty="0" smtClean="0"/>
                <a:t>Origins</a:t>
              </a:r>
              <a:endParaRPr lang="en-US" sz="2800" b="1" dirty="0"/>
            </a:p>
          </p:txBody>
        </p:sp>
        <p:sp>
          <p:nvSpPr>
            <p:cNvPr id="20" name="Rectangle 19"/>
            <p:cNvSpPr/>
            <p:nvPr/>
          </p:nvSpPr>
          <p:spPr>
            <a:xfrm>
              <a:off x="4724400" y="3124200"/>
              <a:ext cx="2095500" cy="60960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b="1" dirty="0" smtClean="0"/>
                <a:t>Muckrakers</a:t>
              </a:r>
              <a:endParaRPr lang="en-US" sz="2400" b="1" dirty="0"/>
            </a:p>
          </p:txBody>
        </p:sp>
        <p:sp>
          <p:nvSpPr>
            <p:cNvPr id="21" name="Rectangle 20"/>
            <p:cNvSpPr/>
            <p:nvPr/>
          </p:nvSpPr>
          <p:spPr>
            <a:xfrm>
              <a:off x="7010400" y="3124200"/>
              <a:ext cx="2133600" cy="6096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dirty="0" smtClean="0"/>
                <a:t>“Membership”</a:t>
              </a:r>
              <a:endParaRPr lang="en-US" sz="2400" b="1" dirty="0"/>
            </a:p>
          </p:txBody>
        </p:sp>
      </p:grpSp>
      <p:sp>
        <p:nvSpPr>
          <p:cNvPr id="4" name="Rectangle 3"/>
          <p:cNvSpPr/>
          <p:nvPr/>
        </p:nvSpPr>
        <p:spPr>
          <a:xfrm>
            <a:off x="16164" y="4267200"/>
            <a:ext cx="2147455" cy="2308324"/>
          </a:xfrm>
          <a:prstGeom prst="rect">
            <a:avLst/>
          </a:prstGeom>
        </p:spPr>
        <p:txBody>
          <a:bodyPr wrap="square">
            <a:spAutoFit/>
          </a:bodyPr>
          <a:lstStyle/>
          <a:p>
            <a:pPr marL="285750" indent="-285750">
              <a:buFont typeface="Arial" pitchFamily="34" charset="0"/>
              <a:buChar char="•"/>
            </a:pPr>
            <a:r>
              <a:rPr lang="en-US" dirty="0"/>
              <a:t>Protecting Social </a:t>
            </a:r>
            <a:r>
              <a:rPr lang="en-US" dirty="0" smtClean="0"/>
              <a:t>Welfare</a:t>
            </a:r>
            <a:endParaRPr lang="en-US" dirty="0"/>
          </a:p>
          <a:p>
            <a:pPr marL="285750" indent="-285750">
              <a:buFont typeface="Arial" pitchFamily="34" charset="0"/>
              <a:buChar char="•"/>
            </a:pPr>
            <a:r>
              <a:rPr lang="en-US" dirty="0"/>
              <a:t>Promoting Moral </a:t>
            </a:r>
            <a:r>
              <a:rPr lang="en-US" dirty="0" smtClean="0"/>
              <a:t>Improvement</a:t>
            </a:r>
            <a:endParaRPr lang="en-US" dirty="0"/>
          </a:p>
          <a:p>
            <a:pPr marL="285750" indent="-285750">
              <a:buFont typeface="Arial" pitchFamily="34" charset="0"/>
              <a:buChar char="•"/>
            </a:pPr>
            <a:r>
              <a:rPr lang="en-US" dirty="0"/>
              <a:t>Creating Economic </a:t>
            </a:r>
            <a:r>
              <a:rPr lang="en-US" dirty="0" smtClean="0"/>
              <a:t>Reform</a:t>
            </a:r>
            <a:endParaRPr lang="en-US" dirty="0"/>
          </a:p>
          <a:p>
            <a:pPr marL="285750" indent="-285750">
              <a:buFont typeface="Arial" pitchFamily="34" charset="0"/>
              <a:buChar char="•"/>
            </a:pPr>
            <a:r>
              <a:rPr lang="en-US" dirty="0"/>
              <a:t>Reforming Local Government</a:t>
            </a:r>
          </a:p>
        </p:txBody>
      </p:sp>
      <p:sp>
        <p:nvSpPr>
          <p:cNvPr id="5" name="Freeform 4"/>
          <p:cNvSpPr/>
          <p:nvPr/>
        </p:nvSpPr>
        <p:spPr>
          <a:xfrm>
            <a:off x="1285875" y="4564857"/>
            <a:ext cx="114301" cy="228601"/>
          </a:xfrm>
          <a:custGeom>
            <a:avLst/>
            <a:gdLst/>
            <a:ahLst/>
            <a:cxnLst/>
            <a:rect l="0" t="0" r="0" b="0"/>
            <a:pathLst>
              <a:path w="114301" h="228601">
                <a:moveTo>
                  <a:pt x="64294" y="0"/>
                </a:moveTo>
                <a:lnTo>
                  <a:pt x="64294" y="0"/>
                </a:lnTo>
                <a:lnTo>
                  <a:pt x="57150" y="7143"/>
                </a:lnTo>
                <a:lnTo>
                  <a:pt x="57150" y="7143"/>
                </a:lnTo>
                <a:lnTo>
                  <a:pt x="50006" y="14287"/>
                </a:lnTo>
                <a:lnTo>
                  <a:pt x="42863" y="21431"/>
                </a:lnTo>
                <a:lnTo>
                  <a:pt x="35719" y="28575"/>
                </a:lnTo>
                <a:lnTo>
                  <a:pt x="35719" y="35718"/>
                </a:lnTo>
                <a:lnTo>
                  <a:pt x="35719" y="42862"/>
                </a:lnTo>
                <a:lnTo>
                  <a:pt x="28575" y="50006"/>
                </a:lnTo>
                <a:lnTo>
                  <a:pt x="28575" y="64293"/>
                </a:lnTo>
                <a:lnTo>
                  <a:pt x="21431" y="71437"/>
                </a:lnTo>
                <a:lnTo>
                  <a:pt x="14288" y="85725"/>
                </a:lnTo>
                <a:lnTo>
                  <a:pt x="14288" y="100012"/>
                </a:lnTo>
                <a:lnTo>
                  <a:pt x="7144" y="114300"/>
                </a:lnTo>
                <a:lnTo>
                  <a:pt x="7144" y="135731"/>
                </a:lnTo>
                <a:lnTo>
                  <a:pt x="0" y="150018"/>
                </a:lnTo>
                <a:lnTo>
                  <a:pt x="0" y="164306"/>
                </a:lnTo>
                <a:lnTo>
                  <a:pt x="7144" y="178593"/>
                </a:lnTo>
                <a:lnTo>
                  <a:pt x="7144" y="185737"/>
                </a:lnTo>
                <a:lnTo>
                  <a:pt x="14288" y="200025"/>
                </a:lnTo>
                <a:lnTo>
                  <a:pt x="21431" y="207168"/>
                </a:lnTo>
                <a:lnTo>
                  <a:pt x="28575" y="214312"/>
                </a:lnTo>
                <a:lnTo>
                  <a:pt x="35719" y="221456"/>
                </a:lnTo>
                <a:lnTo>
                  <a:pt x="50006" y="221456"/>
                </a:lnTo>
                <a:lnTo>
                  <a:pt x="57150" y="228600"/>
                </a:lnTo>
                <a:lnTo>
                  <a:pt x="71438" y="228600"/>
                </a:lnTo>
                <a:lnTo>
                  <a:pt x="78581" y="228600"/>
                </a:lnTo>
                <a:lnTo>
                  <a:pt x="85725" y="228600"/>
                </a:lnTo>
                <a:lnTo>
                  <a:pt x="92869" y="228600"/>
                </a:lnTo>
                <a:lnTo>
                  <a:pt x="100013" y="228600"/>
                </a:lnTo>
                <a:lnTo>
                  <a:pt x="107156" y="228600"/>
                </a:lnTo>
                <a:lnTo>
                  <a:pt x="107156" y="228600"/>
                </a:lnTo>
                <a:lnTo>
                  <a:pt x="107156" y="228600"/>
                </a:lnTo>
                <a:lnTo>
                  <a:pt x="114300" y="221456"/>
                </a:lnTo>
                <a:lnTo>
                  <a:pt x="114300" y="22145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2135981" y="4400550"/>
            <a:ext cx="78583" cy="185739"/>
          </a:xfrm>
          <a:custGeom>
            <a:avLst/>
            <a:gdLst/>
            <a:ahLst/>
            <a:cxnLst/>
            <a:rect l="0" t="0" r="0" b="0"/>
            <a:pathLst>
              <a:path w="78583" h="185739">
                <a:moveTo>
                  <a:pt x="0" y="0"/>
                </a:moveTo>
                <a:lnTo>
                  <a:pt x="0" y="0"/>
                </a:lnTo>
                <a:lnTo>
                  <a:pt x="0" y="0"/>
                </a:lnTo>
                <a:lnTo>
                  <a:pt x="0" y="0"/>
                </a:lnTo>
                <a:lnTo>
                  <a:pt x="7144" y="0"/>
                </a:lnTo>
                <a:lnTo>
                  <a:pt x="7144" y="0"/>
                </a:lnTo>
                <a:lnTo>
                  <a:pt x="7144" y="7144"/>
                </a:lnTo>
                <a:lnTo>
                  <a:pt x="14288" y="7144"/>
                </a:lnTo>
                <a:lnTo>
                  <a:pt x="14288" y="14288"/>
                </a:lnTo>
                <a:lnTo>
                  <a:pt x="21432" y="21432"/>
                </a:lnTo>
                <a:lnTo>
                  <a:pt x="35719" y="28575"/>
                </a:lnTo>
                <a:lnTo>
                  <a:pt x="42863" y="42863"/>
                </a:lnTo>
                <a:lnTo>
                  <a:pt x="42863" y="50007"/>
                </a:lnTo>
                <a:lnTo>
                  <a:pt x="50007" y="57150"/>
                </a:lnTo>
                <a:lnTo>
                  <a:pt x="50007" y="71438"/>
                </a:lnTo>
                <a:lnTo>
                  <a:pt x="57150" y="78582"/>
                </a:lnTo>
                <a:lnTo>
                  <a:pt x="64294" y="92869"/>
                </a:lnTo>
                <a:lnTo>
                  <a:pt x="71438" y="107157"/>
                </a:lnTo>
                <a:lnTo>
                  <a:pt x="78582" y="121444"/>
                </a:lnTo>
                <a:lnTo>
                  <a:pt x="78582" y="128588"/>
                </a:lnTo>
                <a:lnTo>
                  <a:pt x="78582" y="135732"/>
                </a:lnTo>
                <a:lnTo>
                  <a:pt x="78582" y="150019"/>
                </a:lnTo>
                <a:lnTo>
                  <a:pt x="78582" y="157163"/>
                </a:lnTo>
                <a:lnTo>
                  <a:pt x="78582" y="164307"/>
                </a:lnTo>
                <a:lnTo>
                  <a:pt x="71438" y="171450"/>
                </a:lnTo>
                <a:lnTo>
                  <a:pt x="71438" y="171450"/>
                </a:lnTo>
                <a:lnTo>
                  <a:pt x="64294" y="178594"/>
                </a:lnTo>
                <a:lnTo>
                  <a:pt x="57150" y="185738"/>
                </a:lnTo>
                <a:lnTo>
                  <a:pt x="50007" y="185738"/>
                </a:lnTo>
                <a:lnTo>
                  <a:pt x="42863" y="185738"/>
                </a:lnTo>
                <a:lnTo>
                  <a:pt x="35719" y="185738"/>
                </a:lnTo>
                <a:lnTo>
                  <a:pt x="35719" y="185738"/>
                </a:lnTo>
                <a:lnTo>
                  <a:pt x="28575" y="185738"/>
                </a:lnTo>
                <a:lnTo>
                  <a:pt x="21432" y="185738"/>
                </a:lnTo>
                <a:lnTo>
                  <a:pt x="14288" y="185738"/>
                </a:lnTo>
                <a:lnTo>
                  <a:pt x="7144" y="185738"/>
                </a:lnTo>
                <a:lnTo>
                  <a:pt x="7144" y="185738"/>
                </a:lnTo>
                <a:lnTo>
                  <a:pt x="7144" y="185738"/>
                </a:lnTo>
                <a:lnTo>
                  <a:pt x="7144" y="18573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1621631" y="5129213"/>
            <a:ext cx="107158" cy="235744"/>
          </a:xfrm>
          <a:custGeom>
            <a:avLst/>
            <a:gdLst/>
            <a:ahLst/>
            <a:cxnLst/>
            <a:rect l="0" t="0" r="0" b="0"/>
            <a:pathLst>
              <a:path w="107158" h="235744">
                <a:moveTo>
                  <a:pt x="50007" y="0"/>
                </a:moveTo>
                <a:lnTo>
                  <a:pt x="50007" y="0"/>
                </a:lnTo>
                <a:lnTo>
                  <a:pt x="42863" y="0"/>
                </a:lnTo>
                <a:lnTo>
                  <a:pt x="42863" y="0"/>
                </a:lnTo>
                <a:lnTo>
                  <a:pt x="42863" y="0"/>
                </a:lnTo>
                <a:lnTo>
                  <a:pt x="35719" y="7143"/>
                </a:lnTo>
                <a:lnTo>
                  <a:pt x="28575" y="14287"/>
                </a:lnTo>
                <a:lnTo>
                  <a:pt x="28575" y="21431"/>
                </a:lnTo>
                <a:lnTo>
                  <a:pt x="21432" y="35718"/>
                </a:lnTo>
                <a:lnTo>
                  <a:pt x="14288" y="50006"/>
                </a:lnTo>
                <a:lnTo>
                  <a:pt x="7144" y="71437"/>
                </a:lnTo>
                <a:lnTo>
                  <a:pt x="7144" y="92868"/>
                </a:lnTo>
                <a:lnTo>
                  <a:pt x="0" y="114300"/>
                </a:lnTo>
                <a:lnTo>
                  <a:pt x="0" y="142875"/>
                </a:lnTo>
                <a:lnTo>
                  <a:pt x="7144" y="164306"/>
                </a:lnTo>
                <a:lnTo>
                  <a:pt x="7144" y="185737"/>
                </a:lnTo>
                <a:lnTo>
                  <a:pt x="14288" y="200025"/>
                </a:lnTo>
                <a:lnTo>
                  <a:pt x="21432" y="214312"/>
                </a:lnTo>
                <a:lnTo>
                  <a:pt x="21432" y="221456"/>
                </a:lnTo>
                <a:lnTo>
                  <a:pt x="28575" y="228600"/>
                </a:lnTo>
                <a:lnTo>
                  <a:pt x="35719" y="235743"/>
                </a:lnTo>
                <a:lnTo>
                  <a:pt x="50007" y="235743"/>
                </a:lnTo>
                <a:lnTo>
                  <a:pt x="57150" y="235743"/>
                </a:lnTo>
                <a:lnTo>
                  <a:pt x="71438" y="228600"/>
                </a:lnTo>
                <a:lnTo>
                  <a:pt x="78582" y="221456"/>
                </a:lnTo>
                <a:lnTo>
                  <a:pt x="92869" y="214312"/>
                </a:lnTo>
                <a:lnTo>
                  <a:pt x="100013" y="207168"/>
                </a:lnTo>
                <a:lnTo>
                  <a:pt x="107157" y="200025"/>
                </a:lnTo>
                <a:lnTo>
                  <a:pt x="107157" y="20002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2264569" y="4922044"/>
            <a:ext cx="71438" cy="292895"/>
          </a:xfrm>
          <a:custGeom>
            <a:avLst/>
            <a:gdLst/>
            <a:ahLst/>
            <a:cxnLst/>
            <a:rect l="0" t="0" r="0" b="0"/>
            <a:pathLst>
              <a:path w="71438" h="292895">
                <a:moveTo>
                  <a:pt x="0" y="0"/>
                </a:moveTo>
                <a:lnTo>
                  <a:pt x="0" y="0"/>
                </a:lnTo>
                <a:lnTo>
                  <a:pt x="7144" y="7144"/>
                </a:lnTo>
                <a:lnTo>
                  <a:pt x="7144" y="7144"/>
                </a:lnTo>
                <a:lnTo>
                  <a:pt x="21431" y="14287"/>
                </a:lnTo>
                <a:lnTo>
                  <a:pt x="28575" y="21431"/>
                </a:lnTo>
                <a:lnTo>
                  <a:pt x="35719" y="28575"/>
                </a:lnTo>
                <a:lnTo>
                  <a:pt x="42862" y="42862"/>
                </a:lnTo>
                <a:lnTo>
                  <a:pt x="50006" y="57150"/>
                </a:lnTo>
                <a:lnTo>
                  <a:pt x="57150" y="71437"/>
                </a:lnTo>
                <a:lnTo>
                  <a:pt x="57150" y="85725"/>
                </a:lnTo>
                <a:lnTo>
                  <a:pt x="64294" y="100012"/>
                </a:lnTo>
                <a:lnTo>
                  <a:pt x="64294" y="114300"/>
                </a:lnTo>
                <a:lnTo>
                  <a:pt x="64294" y="128587"/>
                </a:lnTo>
                <a:lnTo>
                  <a:pt x="71437" y="142875"/>
                </a:lnTo>
                <a:lnTo>
                  <a:pt x="71437" y="157162"/>
                </a:lnTo>
                <a:lnTo>
                  <a:pt x="71437" y="178594"/>
                </a:lnTo>
                <a:lnTo>
                  <a:pt x="64294" y="192881"/>
                </a:lnTo>
                <a:lnTo>
                  <a:pt x="64294" y="207169"/>
                </a:lnTo>
                <a:lnTo>
                  <a:pt x="57150" y="221456"/>
                </a:lnTo>
                <a:lnTo>
                  <a:pt x="57150" y="235744"/>
                </a:lnTo>
                <a:lnTo>
                  <a:pt x="50006" y="250031"/>
                </a:lnTo>
                <a:lnTo>
                  <a:pt x="42862" y="257175"/>
                </a:lnTo>
                <a:lnTo>
                  <a:pt x="35719" y="271462"/>
                </a:lnTo>
                <a:lnTo>
                  <a:pt x="28575" y="278606"/>
                </a:lnTo>
                <a:lnTo>
                  <a:pt x="21431" y="285750"/>
                </a:lnTo>
                <a:lnTo>
                  <a:pt x="21431" y="285750"/>
                </a:lnTo>
                <a:lnTo>
                  <a:pt x="14287" y="292894"/>
                </a:lnTo>
                <a:lnTo>
                  <a:pt x="14287" y="292894"/>
                </a:lnTo>
                <a:lnTo>
                  <a:pt x="14287" y="29289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1271588" y="5686425"/>
            <a:ext cx="78582" cy="192882"/>
          </a:xfrm>
          <a:custGeom>
            <a:avLst/>
            <a:gdLst/>
            <a:ahLst/>
            <a:cxnLst/>
            <a:rect l="0" t="0" r="0" b="0"/>
            <a:pathLst>
              <a:path w="78582" h="192882">
                <a:moveTo>
                  <a:pt x="21431" y="0"/>
                </a:moveTo>
                <a:lnTo>
                  <a:pt x="21431" y="0"/>
                </a:lnTo>
                <a:lnTo>
                  <a:pt x="14287" y="0"/>
                </a:lnTo>
                <a:lnTo>
                  <a:pt x="14287" y="0"/>
                </a:lnTo>
                <a:lnTo>
                  <a:pt x="14287" y="0"/>
                </a:lnTo>
                <a:lnTo>
                  <a:pt x="14287" y="7144"/>
                </a:lnTo>
                <a:lnTo>
                  <a:pt x="7143" y="14288"/>
                </a:lnTo>
                <a:lnTo>
                  <a:pt x="7143" y="28575"/>
                </a:lnTo>
                <a:lnTo>
                  <a:pt x="0" y="42863"/>
                </a:lnTo>
                <a:lnTo>
                  <a:pt x="0" y="64294"/>
                </a:lnTo>
                <a:lnTo>
                  <a:pt x="0" y="85725"/>
                </a:lnTo>
                <a:lnTo>
                  <a:pt x="7143" y="107156"/>
                </a:lnTo>
                <a:lnTo>
                  <a:pt x="14287" y="128588"/>
                </a:lnTo>
                <a:lnTo>
                  <a:pt x="14287" y="150019"/>
                </a:lnTo>
                <a:lnTo>
                  <a:pt x="21431" y="164306"/>
                </a:lnTo>
                <a:lnTo>
                  <a:pt x="28575" y="171450"/>
                </a:lnTo>
                <a:lnTo>
                  <a:pt x="35718" y="185738"/>
                </a:lnTo>
                <a:lnTo>
                  <a:pt x="42862" y="192881"/>
                </a:lnTo>
                <a:lnTo>
                  <a:pt x="50006" y="192881"/>
                </a:lnTo>
                <a:lnTo>
                  <a:pt x="57150" y="192881"/>
                </a:lnTo>
                <a:lnTo>
                  <a:pt x="64293" y="192881"/>
                </a:lnTo>
                <a:lnTo>
                  <a:pt x="71437" y="192881"/>
                </a:lnTo>
                <a:lnTo>
                  <a:pt x="78581" y="192881"/>
                </a:lnTo>
                <a:lnTo>
                  <a:pt x="78581" y="19288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2371725" y="5486400"/>
            <a:ext cx="64295" cy="200026"/>
          </a:xfrm>
          <a:custGeom>
            <a:avLst/>
            <a:gdLst/>
            <a:ahLst/>
            <a:cxnLst/>
            <a:rect l="0" t="0" r="0" b="0"/>
            <a:pathLst>
              <a:path w="64295" h="200026">
                <a:moveTo>
                  <a:pt x="0" y="7144"/>
                </a:moveTo>
                <a:lnTo>
                  <a:pt x="0" y="7144"/>
                </a:lnTo>
                <a:lnTo>
                  <a:pt x="7144" y="0"/>
                </a:lnTo>
                <a:lnTo>
                  <a:pt x="7144" y="0"/>
                </a:lnTo>
                <a:lnTo>
                  <a:pt x="14288" y="0"/>
                </a:lnTo>
                <a:lnTo>
                  <a:pt x="14288" y="0"/>
                </a:lnTo>
                <a:lnTo>
                  <a:pt x="14288" y="7144"/>
                </a:lnTo>
                <a:lnTo>
                  <a:pt x="21431" y="7144"/>
                </a:lnTo>
                <a:lnTo>
                  <a:pt x="21431" y="14288"/>
                </a:lnTo>
                <a:lnTo>
                  <a:pt x="28575" y="21431"/>
                </a:lnTo>
                <a:lnTo>
                  <a:pt x="35719" y="28575"/>
                </a:lnTo>
                <a:lnTo>
                  <a:pt x="42863" y="42863"/>
                </a:lnTo>
                <a:lnTo>
                  <a:pt x="50006" y="57150"/>
                </a:lnTo>
                <a:lnTo>
                  <a:pt x="50006" y="71438"/>
                </a:lnTo>
                <a:lnTo>
                  <a:pt x="57150" y="85725"/>
                </a:lnTo>
                <a:lnTo>
                  <a:pt x="57150" y="100013"/>
                </a:lnTo>
                <a:lnTo>
                  <a:pt x="64294" y="114300"/>
                </a:lnTo>
                <a:lnTo>
                  <a:pt x="64294" y="135731"/>
                </a:lnTo>
                <a:lnTo>
                  <a:pt x="64294" y="150019"/>
                </a:lnTo>
                <a:lnTo>
                  <a:pt x="64294" y="164306"/>
                </a:lnTo>
                <a:lnTo>
                  <a:pt x="64294" y="171450"/>
                </a:lnTo>
                <a:lnTo>
                  <a:pt x="64294" y="185738"/>
                </a:lnTo>
                <a:lnTo>
                  <a:pt x="64294" y="192881"/>
                </a:lnTo>
                <a:lnTo>
                  <a:pt x="57150" y="200025"/>
                </a:lnTo>
                <a:lnTo>
                  <a:pt x="57150" y="200025"/>
                </a:lnTo>
                <a:lnTo>
                  <a:pt x="57150" y="20002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1707356" y="6286500"/>
            <a:ext cx="78583" cy="192882"/>
          </a:xfrm>
          <a:custGeom>
            <a:avLst/>
            <a:gdLst/>
            <a:ahLst/>
            <a:cxnLst/>
            <a:rect l="0" t="0" r="0" b="0"/>
            <a:pathLst>
              <a:path w="78583" h="192882">
                <a:moveTo>
                  <a:pt x="7144" y="0"/>
                </a:moveTo>
                <a:lnTo>
                  <a:pt x="0" y="7144"/>
                </a:lnTo>
                <a:lnTo>
                  <a:pt x="0" y="7144"/>
                </a:lnTo>
                <a:lnTo>
                  <a:pt x="0" y="14288"/>
                </a:lnTo>
                <a:lnTo>
                  <a:pt x="0" y="21431"/>
                </a:lnTo>
                <a:lnTo>
                  <a:pt x="0" y="42863"/>
                </a:lnTo>
                <a:lnTo>
                  <a:pt x="0" y="57150"/>
                </a:lnTo>
                <a:lnTo>
                  <a:pt x="0" y="78581"/>
                </a:lnTo>
                <a:lnTo>
                  <a:pt x="0" y="100013"/>
                </a:lnTo>
                <a:lnTo>
                  <a:pt x="7144" y="121444"/>
                </a:lnTo>
                <a:lnTo>
                  <a:pt x="14288" y="135731"/>
                </a:lnTo>
                <a:lnTo>
                  <a:pt x="21432" y="150019"/>
                </a:lnTo>
                <a:lnTo>
                  <a:pt x="28575" y="164306"/>
                </a:lnTo>
                <a:lnTo>
                  <a:pt x="35719" y="171450"/>
                </a:lnTo>
                <a:lnTo>
                  <a:pt x="42863" y="178594"/>
                </a:lnTo>
                <a:lnTo>
                  <a:pt x="50007" y="178594"/>
                </a:lnTo>
                <a:lnTo>
                  <a:pt x="57150" y="185738"/>
                </a:lnTo>
                <a:lnTo>
                  <a:pt x="64294" y="185738"/>
                </a:lnTo>
                <a:lnTo>
                  <a:pt x="71438" y="192881"/>
                </a:lnTo>
                <a:lnTo>
                  <a:pt x="78582" y="192881"/>
                </a:lnTo>
                <a:lnTo>
                  <a:pt x="78582" y="19288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2371725" y="6065044"/>
            <a:ext cx="92870" cy="335757"/>
          </a:xfrm>
          <a:custGeom>
            <a:avLst/>
            <a:gdLst/>
            <a:ahLst/>
            <a:cxnLst/>
            <a:rect l="0" t="0" r="0" b="0"/>
            <a:pathLst>
              <a:path w="92870" h="335757">
                <a:moveTo>
                  <a:pt x="7144" y="0"/>
                </a:moveTo>
                <a:lnTo>
                  <a:pt x="7144" y="0"/>
                </a:lnTo>
                <a:lnTo>
                  <a:pt x="14288" y="14287"/>
                </a:lnTo>
                <a:lnTo>
                  <a:pt x="21431" y="14287"/>
                </a:lnTo>
                <a:lnTo>
                  <a:pt x="28575" y="28575"/>
                </a:lnTo>
                <a:lnTo>
                  <a:pt x="42863" y="42862"/>
                </a:lnTo>
                <a:lnTo>
                  <a:pt x="57150" y="64294"/>
                </a:lnTo>
                <a:lnTo>
                  <a:pt x="64294" y="78581"/>
                </a:lnTo>
                <a:lnTo>
                  <a:pt x="78582" y="107156"/>
                </a:lnTo>
                <a:lnTo>
                  <a:pt x="85725" y="128587"/>
                </a:lnTo>
                <a:lnTo>
                  <a:pt x="85725" y="150019"/>
                </a:lnTo>
                <a:lnTo>
                  <a:pt x="92869" y="171450"/>
                </a:lnTo>
                <a:lnTo>
                  <a:pt x="92869" y="200025"/>
                </a:lnTo>
                <a:lnTo>
                  <a:pt x="92869" y="221456"/>
                </a:lnTo>
                <a:lnTo>
                  <a:pt x="92869" y="235744"/>
                </a:lnTo>
                <a:lnTo>
                  <a:pt x="92869" y="257175"/>
                </a:lnTo>
                <a:lnTo>
                  <a:pt x="85725" y="278606"/>
                </a:lnTo>
                <a:lnTo>
                  <a:pt x="71438" y="292894"/>
                </a:lnTo>
                <a:lnTo>
                  <a:pt x="64294" y="307181"/>
                </a:lnTo>
                <a:lnTo>
                  <a:pt x="50006" y="321469"/>
                </a:lnTo>
                <a:lnTo>
                  <a:pt x="35719" y="328612"/>
                </a:lnTo>
                <a:lnTo>
                  <a:pt x="21431" y="328612"/>
                </a:lnTo>
                <a:lnTo>
                  <a:pt x="14288" y="335756"/>
                </a:lnTo>
                <a:lnTo>
                  <a:pt x="0" y="335756"/>
                </a:lnTo>
                <a:lnTo>
                  <a:pt x="0" y="33575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2750344" y="4193382"/>
            <a:ext cx="50007" cy="71438"/>
          </a:xfrm>
          <a:custGeom>
            <a:avLst/>
            <a:gdLst/>
            <a:ahLst/>
            <a:cxnLst/>
            <a:rect l="0" t="0" r="0" b="0"/>
            <a:pathLst>
              <a:path w="50007" h="71438">
                <a:moveTo>
                  <a:pt x="21431" y="50006"/>
                </a:moveTo>
                <a:lnTo>
                  <a:pt x="14288" y="50006"/>
                </a:lnTo>
                <a:lnTo>
                  <a:pt x="7144" y="42862"/>
                </a:lnTo>
                <a:lnTo>
                  <a:pt x="7144" y="35718"/>
                </a:lnTo>
                <a:lnTo>
                  <a:pt x="7144" y="28575"/>
                </a:lnTo>
                <a:lnTo>
                  <a:pt x="0" y="21431"/>
                </a:lnTo>
                <a:lnTo>
                  <a:pt x="0" y="14287"/>
                </a:lnTo>
                <a:lnTo>
                  <a:pt x="0" y="7143"/>
                </a:lnTo>
                <a:lnTo>
                  <a:pt x="0" y="7143"/>
                </a:lnTo>
                <a:lnTo>
                  <a:pt x="7144" y="14287"/>
                </a:lnTo>
                <a:lnTo>
                  <a:pt x="7144" y="21431"/>
                </a:lnTo>
                <a:lnTo>
                  <a:pt x="14288" y="35718"/>
                </a:lnTo>
                <a:lnTo>
                  <a:pt x="21431" y="42862"/>
                </a:lnTo>
                <a:lnTo>
                  <a:pt x="28575" y="57150"/>
                </a:lnTo>
                <a:lnTo>
                  <a:pt x="35719" y="57150"/>
                </a:lnTo>
                <a:lnTo>
                  <a:pt x="42863" y="64293"/>
                </a:lnTo>
                <a:lnTo>
                  <a:pt x="42863" y="71437"/>
                </a:lnTo>
                <a:lnTo>
                  <a:pt x="42863" y="71437"/>
                </a:lnTo>
                <a:lnTo>
                  <a:pt x="42863" y="64293"/>
                </a:lnTo>
                <a:lnTo>
                  <a:pt x="35719" y="57150"/>
                </a:lnTo>
                <a:lnTo>
                  <a:pt x="35719" y="50006"/>
                </a:lnTo>
                <a:lnTo>
                  <a:pt x="28575" y="35718"/>
                </a:lnTo>
                <a:lnTo>
                  <a:pt x="21431" y="21431"/>
                </a:lnTo>
                <a:lnTo>
                  <a:pt x="21431" y="14287"/>
                </a:lnTo>
                <a:lnTo>
                  <a:pt x="14288" y="7143"/>
                </a:lnTo>
                <a:lnTo>
                  <a:pt x="14288" y="0"/>
                </a:lnTo>
                <a:lnTo>
                  <a:pt x="14288" y="0"/>
                </a:lnTo>
                <a:lnTo>
                  <a:pt x="21431" y="0"/>
                </a:lnTo>
                <a:lnTo>
                  <a:pt x="28575" y="7143"/>
                </a:lnTo>
                <a:lnTo>
                  <a:pt x="35719" y="14287"/>
                </a:lnTo>
                <a:lnTo>
                  <a:pt x="42863" y="21431"/>
                </a:lnTo>
                <a:lnTo>
                  <a:pt x="50006" y="21431"/>
                </a:lnTo>
                <a:lnTo>
                  <a:pt x="50006" y="2143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2857500" y="4557713"/>
            <a:ext cx="64295" cy="64295"/>
          </a:xfrm>
          <a:custGeom>
            <a:avLst/>
            <a:gdLst/>
            <a:ahLst/>
            <a:cxnLst/>
            <a:rect l="0" t="0" r="0" b="0"/>
            <a:pathLst>
              <a:path w="64295" h="64295">
                <a:moveTo>
                  <a:pt x="28575" y="7144"/>
                </a:moveTo>
                <a:lnTo>
                  <a:pt x="28575" y="7144"/>
                </a:lnTo>
                <a:lnTo>
                  <a:pt x="28575" y="0"/>
                </a:lnTo>
                <a:lnTo>
                  <a:pt x="35719" y="0"/>
                </a:lnTo>
                <a:lnTo>
                  <a:pt x="35719" y="0"/>
                </a:lnTo>
                <a:lnTo>
                  <a:pt x="35719" y="0"/>
                </a:lnTo>
                <a:lnTo>
                  <a:pt x="42863" y="0"/>
                </a:lnTo>
                <a:lnTo>
                  <a:pt x="50007" y="7144"/>
                </a:lnTo>
                <a:lnTo>
                  <a:pt x="57150" y="7144"/>
                </a:lnTo>
                <a:lnTo>
                  <a:pt x="64294" y="14287"/>
                </a:lnTo>
                <a:lnTo>
                  <a:pt x="64294" y="14287"/>
                </a:lnTo>
                <a:lnTo>
                  <a:pt x="64294" y="21431"/>
                </a:lnTo>
                <a:lnTo>
                  <a:pt x="64294" y="28575"/>
                </a:lnTo>
                <a:lnTo>
                  <a:pt x="57150" y="28575"/>
                </a:lnTo>
                <a:lnTo>
                  <a:pt x="57150" y="35719"/>
                </a:lnTo>
                <a:lnTo>
                  <a:pt x="50007" y="42862"/>
                </a:lnTo>
                <a:lnTo>
                  <a:pt x="42863" y="42862"/>
                </a:lnTo>
                <a:lnTo>
                  <a:pt x="35719" y="42862"/>
                </a:lnTo>
                <a:lnTo>
                  <a:pt x="28575" y="42862"/>
                </a:lnTo>
                <a:lnTo>
                  <a:pt x="21432" y="35719"/>
                </a:lnTo>
                <a:lnTo>
                  <a:pt x="7144" y="28575"/>
                </a:lnTo>
                <a:lnTo>
                  <a:pt x="7144" y="28575"/>
                </a:lnTo>
                <a:lnTo>
                  <a:pt x="0" y="21431"/>
                </a:lnTo>
                <a:lnTo>
                  <a:pt x="0" y="21431"/>
                </a:lnTo>
                <a:lnTo>
                  <a:pt x="0" y="14287"/>
                </a:lnTo>
                <a:lnTo>
                  <a:pt x="7144" y="14287"/>
                </a:lnTo>
                <a:lnTo>
                  <a:pt x="21432" y="7144"/>
                </a:lnTo>
                <a:lnTo>
                  <a:pt x="28575" y="7144"/>
                </a:lnTo>
                <a:lnTo>
                  <a:pt x="35719" y="14287"/>
                </a:lnTo>
                <a:lnTo>
                  <a:pt x="42863" y="21431"/>
                </a:lnTo>
                <a:lnTo>
                  <a:pt x="42863" y="28575"/>
                </a:lnTo>
                <a:lnTo>
                  <a:pt x="50007" y="35719"/>
                </a:lnTo>
                <a:lnTo>
                  <a:pt x="50007" y="42862"/>
                </a:lnTo>
                <a:lnTo>
                  <a:pt x="50007" y="57150"/>
                </a:lnTo>
                <a:lnTo>
                  <a:pt x="50007" y="64294"/>
                </a:lnTo>
                <a:lnTo>
                  <a:pt x="50007" y="64294"/>
                </a:lnTo>
                <a:lnTo>
                  <a:pt x="50007" y="6429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2893219" y="4900613"/>
            <a:ext cx="57151" cy="78582"/>
          </a:xfrm>
          <a:custGeom>
            <a:avLst/>
            <a:gdLst/>
            <a:ahLst/>
            <a:cxnLst/>
            <a:rect l="0" t="0" r="0" b="0"/>
            <a:pathLst>
              <a:path w="57151" h="78582">
                <a:moveTo>
                  <a:pt x="42863" y="42862"/>
                </a:moveTo>
                <a:lnTo>
                  <a:pt x="42863" y="42862"/>
                </a:lnTo>
                <a:lnTo>
                  <a:pt x="42863" y="42862"/>
                </a:lnTo>
                <a:lnTo>
                  <a:pt x="35719" y="42862"/>
                </a:lnTo>
                <a:lnTo>
                  <a:pt x="35719" y="35718"/>
                </a:lnTo>
                <a:lnTo>
                  <a:pt x="35719" y="35718"/>
                </a:lnTo>
                <a:lnTo>
                  <a:pt x="35719" y="35718"/>
                </a:lnTo>
                <a:lnTo>
                  <a:pt x="35719" y="28575"/>
                </a:lnTo>
                <a:lnTo>
                  <a:pt x="35719" y="28575"/>
                </a:lnTo>
                <a:lnTo>
                  <a:pt x="42863" y="28575"/>
                </a:lnTo>
                <a:lnTo>
                  <a:pt x="50006" y="28575"/>
                </a:lnTo>
                <a:lnTo>
                  <a:pt x="50006" y="28575"/>
                </a:lnTo>
                <a:lnTo>
                  <a:pt x="50006" y="28575"/>
                </a:lnTo>
                <a:lnTo>
                  <a:pt x="50006" y="28575"/>
                </a:lnTo>
                <a:lnTo>
                  <a:pt x="50006" y="28575"/>
                </a:lnTo>
                <a:lnTo>
                  <a:pt x="50006" y="28575"/>
                </a:lnTo>
                <a:lnTo>
                  <a:pt x="42863" y="28575"/>
                </a:lnTo>
                <a:lnTo>
                  <a:pt x="42863" y="28575"/>
                </a:lnTo>
                <a:lnTo>
                  <a:pt x="35719" y="28575"/>
                </a:lnTo>
                <a:lnTo>
                  <a:pt x="35719" y="28575"/>
                </a:lnTo>
                <a:lnTo>
                  <a:pt x="28575" y="28575"/>
                </a:lnTo>
                <a:lnTo>
                  <a:pt x="28575" y="21431"/>
                </a:lnTo>
                <a:lnTo>
                  <a:pt x="28575" y="14287"/>
                </a:lnTo>
                <a:lnTo>
                  <a:pt x="28575" y="7143"/>
                </a:lnTo>
                <a:lnTo>
                  <a:pt x="21431" y="7143"/>
                </a:lnTo>
                <a:lnTo>
                  <a:pt x="28575" y="7143"/>
                </a:lnTo>
                <a:lnTo>
                  <a:pt x="28575" y="0"/>
                </a:lnTo>
                <a:lnTo>
                  <a:pt x="35719" y="0"/>
                </a:lnTo>
                <a:lnTo>
                  <a:pt x="42863" y="7143"/>
                </a:lnTo>
                <a:lnTo>
                  <a:pt x="42863" y="14287"/>
                </a:lnTo>
                <a:lnTo>
                  <a:pt x="50006" y="21431"/>
                </a:lnTo>
                <a:lnTo>
                  <a:pt x="50006" y="35718"/>
                </a:lnTo>
                <a:lnTo>
                  <a:pt x="57150" y="50006"/>
                </a:lnTo>
                <a:lnTo>
                  <a:pt x="50006" y="57150"/>
                </a:lnTo>
                <a:lnTo>
                  <a:pt x="50006" y="64293"/>
                </a:lnTo>
                <a:lnTo>
                  <a:pt x="50006" y="71437"/>
                </a:lnTo>
                <a:lnTo>
                  <a:pt x="42863" y="78581"/>
                </a:lnTo>
                <a:lnTo>
                  <a:pt x="42863" y="78581"/>
                </a:lnTo>
                <a:lnTo>
                  <a:pt x="35719" y="78581"/>
                </a:lnTo>
                <a:lnTo>
                  <a:pt x="28575" y="78581"/>
                </a:lnTo>
                <a:lnTo>
                  <a:pt x="21431" y="64293"/>
                </a:lnTo>
                <a:lnTo>
                  <a:pt x="14288" y="57150"/>
                </a:lnTo>
                <a:lnTo>
                  <a:pt x="7144" y="50006"/>
                </a:lnTo>
                <a:lnTo>
                  <a:pt x="0" y="35718"/>
                </a:lnTo>
                <a:lnTo>
                  <a:pt x="0" y="28575"/>
                </a:lnTo>
                <a:lnTo>
                  <a:pt x="0" y="21431"/>
                </a:lnTo>
                <a:lnTo>
                  <a:pt x="0" y="14287"/>
                </a:lnTo>
                <a:lnTo>
                  <a:pt x="0" y="14287"/>
                </a:lnTo>
                <a:lnTo>
                  <a:pt x="0" y="14287"/>
                </a:lnTo>
                <a:lnTo>
                  <a:pt x="0" y="1428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4822032" y="4114800"/>
            <a:ext cx="28576" cy="78583"/>
          </a:xfrm>
          <a:custGeom>
            <a:avLst/>
            <a:gdLst/>
            <a:ahLst/>
            <a:cxnLst/>
            <a:rect l="0" t="0" r="0" b="0"/>
            <a:pathLst>
              <a:path w="28576" h="78583">
                <a:moveTo>
                  <a:pt x="14287" y="0"/>
                </a:moveTo>
                <a:lnTo>
                  <a:pt x="14287" y="0"/>
                </a:lnTo>
                <a:lnTo>
                  <a:pt x="14287" y="0"/>
                </a:lnTo>
                <a:lnTo>
                  <a:pt x="21431" y="0"/>
                </a:lnTo>
                <a:lnTo>
                  <a:pt x="21431" y="7144"/>
                </a:lnTo>
                <a:lnTo>
                  <a:pt x="21431" y="14288"/>
                </a:lnTo>
                <a:lnTo>
                  <a:pt x="21431" y="28575"/>
                </a:lnTo>
                <a:lnTo>
                  <a:pt x="28575" y="42863"/>
                </a:lnTo>
                <a:lnTo>
                  <a:pt x="28575" y="57150"/>
                </a:lnTo>
                <a:lnTo>
                  <a:pt x="21431" y="71438"/>
                </a:lnTo>
                <a:lnTo>
                  <a:pt x="21431" y="78582"/>
                </a:lnTo>
                <a:lnTo>
                  <a:pt x="21431" y="78582"/>
                </a:lnTo>
                <a:lnTo>
                  <a:pt x="21431" y="78582"/>
                </a:lnTo>
                <a:lnTo>
                  <a:pt x="14287" y="78582"/>
                </a:lnTo>
                <a:lnTo>
                  <a:pt x="7143" y="71438"/>
                </a:lnTo>
                <a:lnTo>
                  <a:pt x="0" y="64294"/>
                </a:lnTo>
                <a:lnTo>
                  <a:pt x="0" y="50007"/>
                </a:lnTo>
                <a:lnTo>
                  <a:pt x="0" y="42863"/>
                </a:lnTo>
                <a:lnTo>
                  <a:pt x="0" y="28575"/>
                </a:lnTo>
                <a:lnTo>
                  <a:pt x="0" y="21431"/>
                </a:lnTo>
                <a:lnTo>
                  <a:pt x="0" y="14288"/>
                </a:lnTo>
                <a:lnTo>
                  <a:pt x="0" y="14288"/>
                </a:lnTo>
                <a:lnTo>
                  <a:pt x="0" y="14288"/>
                </a:lnTo>
                <a:lnTo>
                  <a:pt x="0" y="21431"/>
                </a:lnTo>
                <a:lnTo>
                  <a:pt x="0" y="21431"/>
                </a:lnTo>
                <a:lnTo>
                  <a:pt x="7143" y="28575"/>
                </a:lnTo>
                <a:lnTo>
                  <a:pt x="7143" y="28575"/>
                </a:lnTo>
                <a:lnTo>
                  <a:pt x="7143" y="35719"/>
                </a:lnTo>
                <a:lnTo>
                  <a:pt x="7143" y="42863"/>
                </a:lnTo>
                <a:lnTo>
                  <a:pt x="0" y="42863"/>
                </a:lnTo>
                <a:lnTo>
                  <a:pt x="0" y="50007"/>
                </a:lnTo>
                <a:lnTo>
                  <a:pt x="0" y="50007"/>
                </a:lnTo>
                <a:lnTo>
                  <a:pt x="0" y="5000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4822032" y="4507707"/>
            <a:ext cx="64295" cy="85726"/>
          </a:xfrm>
          <a:custGeom>
            <a:avLst/>
            <a:gdLst/>
            <a:ahLst/>
            <a:cxnLst/>
            <a:rect l="0" t="0" r="0" b="0"/>
            <a:pathLst>
              <a:path w="64295" h="85726">
                <a:moveTo>
                  <a:pt x="64294" y="0"/>
                </a:moveTo>
                <a:lnTo>
                  <a:pt x="57150" y="0"/>
                </a:lnTo>
                <a:lnTo>
                  <a:pt x="57150" y="7143"/>
                </a:lnTo>
                <a:lnTo>
                  <a:pt x="57150" y="7143"/>
                </a:lnTo>
                <a:lnTo>
                  <a:pt x="57150" y="14287"/>
                </a:lnTo>
                <a:lnTo>
                  <a:pt x="50006" y="28575"/>
                </a:lnTo>
                <a:lnTo>
                  <a:pt x="50006" y="42862"/>
                </a:lnTo>
                <a:lnTo>
                  <a:pt x="42862" y="57150"/>
                </a:lnTo>
                <a:lnTo>
                  <a:pt x="42862" y="71437"/>
                </a:lnTo>
                <a:lnTo>
                  <a:pt x="35718" y="78581"/>
                </a:lnTo>
                <a:lnTo>
                  <a:pt x="35718" y="85725"/>
                </a:lnTo>
                <a:lnTo>
                  <a:pt x="28575" y="85725"/>
                </a:lnTo>
                <a:lnTo>
                  <a:pt x="28575" y="85725"/>
                </a:lnTo>
                <a:lnTo>
                  <a:pt x="21431" y="85725"/>
                </a:lnTo>
                <a:lnTo>
                  <a:pt x="14287" y="78581"/>
                </a:lnTo>
                <a:lnTo>
                  <a:pt x="7143" y="71437"/>
                </a:lnTo>
                <a:lnTo>
                  <a:pt x="0" y="57150"/>
                </a:lnTo>
                <a:lnTo>
                  <a:pt x="0" y="42862"/>
                </a:lnTo>
                <a:lnTo>
                  <a:pt x="0" y="28575"/>
                </a:lnTo>
                <a:lnTo>
                  <a:pt x="0" y="21431"/>
                </a:lnTo>
                <a:lnTo>
                  <a:pt x="7143" y="7143"/>
                </a:lnTo>
                <a:lnTo>
                  <a:pt x="7143" y="7143"/>
                </a:lnTo>
                <a:lnTo>
                  <a:pt x="7143" y="0"/>
                </a:lnTo>
                <a:lnTo>
                  <a:pt x="14287" y="7143"/>
                </a:lnTo>
                <a:lnTo>
                  <a:pt x="21431" y="7143"/>
                </a:lnTo>
                <a:lnTo>
                  <a:pt x="21431" y="21431"/>
                </a:lnTo>
                <a:lnTo>
                  <a:pt x="21431" y="28575"/>
                </a:lnTo>
                <a:lnTo>
                  <a:pt x="21431" y="42862"/>
                </a:lnTo>
                <a:lnTo>
                  <a:pt x="28575" y="57150"/>
                </a:lnTo>
                <a:lnTo>
                  <a:pt x="28575" y="64293"/>
                </a:lnTo>
                <a:lnTo>
                  <a:pt x="28575" y="6429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4800600" y="4814888"/>
            <a:ext cx="28576" cy="64294"/>
          </a:xfrm>
          <a:custGeom>
            <a:avLst/>
            <a:gdLst/>
            <a:ahLst/>
            <a:cxnLst/>
            <a:rect l="0" t="0" r="0" b="0"/>
            <a:pathLst>
              <a:path w="28576" h="64294">
                <a:moveTo>
                  <a:pt x="14288" y="50006"/>
                </a:moveTo>
                <a:lnTo>
                  <a:pt x="14288" y="50006"/>
                </a:lnTo>
                <a:lnTo>
                  <a:pt x="14288" y="42862"/>
                </a:lnTo>
                <a:lnTo>
                  <a:pt x="14288" y="42862"/>
                </a:lnTo>
                <a:lnTo>
                  <a:pt x="14288" y="42862"/>
                </a:lnTo>
                <a:lnTo>
                  <a:pt x="14288" y="42862"/>
                </a:lnTo>
                <a:lnTo>
                  <a:pt x="21432" y="42862"/>
                </a:lnTo>
                <a:lnTo>
                  <a:pt x="21432" y="50006"/>
                </a:lnTo>
                <a:lnTo>
                  <a:pt x="21432" y="57150"/>
                </a:lnTo>
                <a:lnTo>
                  <a:pt x="21432" y="64293"/>
                </a:lnTo>
                <a:lnTo>
                  <a:pt x="21432" y="64293"/>
                </a:lnTo>
                <a:lnTo>
                  <a:pt x="28575" y="64293"/>
                </a:lnTo>
                <a:lnTo>
                  <a:pt x="28575" y="64293"/>
                </a:lnTo>
                <a:lnTo>
                  <a:pt x="21432" y="64293"/>
                </a:lnTo>
                <a:lnTo>
                  <a:pt x="21432" y="64293"/>
                </a:lnTo>
                <a:lnTo>
                  <a:pt x="21432" y="57150"/>
                </a:lnTo>
                <a:lnTo>
                  <a:pt x="21432" y="50006"/>
                </a:lnTo>
                <a:lnTo>
                  <a:pt x="14288" y="42862"/>
                </a:lnTo>
                <a:lnTo>
                  <a:pt x="14288" y="35719"/>
                </a:lnTo>
                <a:lnTo>
                  <a:pt x="7144" y="21431"/>
                </a:lnTo>
                <a:lnTo>
                  <a:pt x="0" y="14287"/>
                </a:lnTo>
                <a:lnTo>
                  <a:pt x="0" y="7144"/>
                </a:lnTo>
                <a:lnTo>
                  <a:pt x="0" y="0"/>
                </a:lnTo>
                <a:lnTo>
                  <a:pt x="7144" y="0"/>
                </a:lnTo>
                <a:lnTo>
                  <a:pt x="14288" y="0"/>
                </a:lnTo>
                <a:lnTo>
                  <a:pt x="14288" y="0"/>
                </a:lnTo>
                <a:lnTo>
                  <a:pt x="21432" y="7144"/>
                </a:lnTo>
                <a:lnTo>
                  <a:pt x="21432" y="14287"/>
                </a:lnTo>
                <a:lnTo>
                  <a:pt x="21432" y="28575"/>
                </a:lnTo>
                <a:lnTo>
                  <a:pt x="21432" y="35719"/>
                </a:lnTo>
                <a:lnTo>
                  <a:pt x="21432" y="50006"/>
                </a:lnTo>
                <a:lnTo>
                  <a:pt x="21432" y="57150"/>
                </a:lnTo>
                <a:lnTo>
                  <a:pt x="21432" y="64293"/>
                </a:lnTo>
                <a:lnTo>
                  <a:pt x="21432" y="64293"/>
                </a:lnTo>
                <a:lnTo>
                  <a:pt x="21432" y="6429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4800600" y="5143500"/>
            <a:ext cx="35720" cy="42864"/>
          </a:xfrm>
          <a:custGeom>
            <a:avLst/>
            <a:gdLst/>
            <a:ahLst/>
            <a:cxnLst/>
            <a:rect l="0" t="0" r="0" b="0"/>
            <a:pathLst>
              <a:path w="35720" h="42864">
                <a:moveTo>
                  <a:pt x="14288" y="28575"/>
                </a:moveTo>
                <a:lnTo>
                  <a:pt x="14288" y="21431"/>
                </a:lnTo>
                <a:lnTo>
                  <a:pt x="14288" y="14288"/>
                </a:lnTo>
                <a:lnTo>
                  <a:pt x="14288" y="7144"/>
                </a:lnTo>
                <a:lnTo>
                  <a:pt x="14288" y="0"/>
                </a:lnTo>
                <a:lnTo>
                  <a:pt x="14288" y="0"/>
                </a:lnTo>
                <a:lnTo>
                  <a:pt x="21432" y="0"/>
                </a:lnTo>
                <a:lnTo>
                  <a:pt x="21432" y="0"/>
                </a:lnTo>
                <a:lnTo>
                  <a:pt x="28575" y="7144"/>
                </a:lnTo>
                <a:lnTo>
                  <a:pt x="28575" y="14288"/>
                </a:lnTo>
                <a:lnTo>
                  <a:pt x="35719" y="21431"/>
                </a:lnTo>
                <a:lnTo>
                  <a:pt x="35719" y="28575"/>
                </a:lnTo>
                <a:lnTo>
                  <a:pt x="35719" y="35719"/>
                </a:lnTo>
                <a:lnTo>
                  <a:pt x="35719" y="42863"/>
                </a:lnTo>
                <a:lnTo>
                  <a:pt x="35719" y="42863"/>
                </a:lnTo>
                <a:lnTo>
                  <a:pt x="28575" y="42863"/>
                </a:lnTo>
                <a:lnTo>
                  <a:pt x="28575" y="42863"/>
                </a:lnTo>
                <a:lnTo>
                  <a:pt x="21432" y="42863"/>
                </a:lnTo>
                <a:lnTo>
                  <a:pt x="14288" y="35719"/>
                </a:lnTo>
                <a:lnTo>
                  <a:pt x="7144" y="28575"/>
                </a:lnTo>
                <a:lnTo>
                  <a:pt x="0" y="21431"/>
                </a:lnTo>
                <a:lnTo>
                  <a:pt x="0" y="14288"/>
                </a:lnTo>
                <a:lnTo>
                  <a:pt x="0" y="14288"/>
                </a:lnTo>
                <a:lnTo>
                  <a:pt x="0" y="14288"/>
                </a:lnTo>
                <a:lnTo>
                  <a:pt x="0" y="14288"/>
                </a:lnTo>
                <a:lnTo>
                  <a:pt x="0" y="14288"/>
                </a:lnTo>
                <a:lnTo>
                  <a:pt x="0" y="14288"/>
                </a:lnTo>
                <a:lnTo>
                  <a:pt x="7144" y="21431"/>
                </a:lnTo>
                <a:lnTo>
                  <a:pt x="7144" y="21431"/>
                </a:lnTo>
                <a:lnTo>
                  <a:pt x="7144" y="28575"/>
                </a:lnTo>
                <a:lnTo>
                  <a:pt x="7144" y="2857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4836319" y="5543550"/>
            <a:ext cx="64295" cy="92870"/>
          </a:xfrm>
          <a:custGeom>
            <a:avLst/>
            <a:gdLst/>
            <a:ahLst/>
            <a:cxnLst/>
            <a:rect l="0" t="0" r="0" b="0"/>
            <a:pathLst>
              <a:path w="64295" h="92870">
                <a:moveTo>
                  <a:pt x="14288" y="42863"/>
                </a:moveTo>
                <a:lnTo>
                  <a:pt x="7144" y="35719"/>
                </a:lnTo>
                <a:lnTo>
                  <a:pt x="7144" y="35719"/>
                </a:lnTo>
                <a:lnTo>
                  <a:pt x="7144" y="28575"/>
                </a:lnTo>
                <a:lnTo>
                  <a:pt x="7144" y="21431"/>
                </a:lnTo>
                <a:lnTo>
                  <a:pt x="14288" y="14288"/>
                </a:lnTo>
                <a:lnTo>
                  <a:pt x="21431" y="7144"/>
                </a:lnTo>
                <a:lnTo>
                  <a:pt x="28575" y="0"/>
                </a:lnTo>
                <a:lnTo>
                  <a:pt x="35719" y="0"/>
                </a:lnTo>
                <a:lnTo>
                  <a:pt x="42863" y="0"/>
                </a:lnTo>
                <a:lnTo>
                  <a:pt x="50007" y="0"/>
                </a:lnTo>
                <a:lnTo>
                  <a:pt x="50007" y="7144"/>
                </a:lnTo>
                <a:lnTo>
                  <a:pt x="57151" y="7144"/>
                </a:lnTo>
                <a:lnTo>
                  <a:pt x="57151" y="14288"/>
                </a:lnTo>
                <a:lnTo>
                  <a:pt x="64294" y="21431"/>
                </a:lnTo>
                <a:lnTo>
                  <a:pt x="64294" y="28575"/>
                </a:lnTo>
                <a:lnTo>
                  <a:pt x="64294" y="35719"/>
                </a:lnTo>
                <a:lnTo>
                  <a:pt x="57151" y="42863"/>
                </a:lnTo>
                <a:lnTo>
                  <a:pt x="57151" y="50006"/>
                </a:lnTo>
                <a:lnTo>
                  <a:pt x="50007" y="50006"/>
                </a:lnTo>
                <a:lnTo>
                  <a:pt x="42863" y="50006"/>
                </a:lnTo>
                <a:lnTo>
                  <a:pt x="35719" y="50006"/>
                </a:lnTo>
                <a:lnTo>
                  <a:pt x="28575" y="50006"/>
                </a:lnTo>
                <a:lnTo>
                  <a:pt x="21431" y="42863"/>
                </a:lnTo>
                <a:lnTo>
                  <a:pt x="14288" y="42863"/>
                </a:lnTo>
                <a:lnTo>
                  <a:pt x="7144" y="35719"/>
                </a:lnTo>
                <a:lnTo>
                  <a:pt x="0" y="35719"/>
                </a:lnTo>
                <a:lnTo>
                  <a:pt x="0" y="28575"/>
                </a:lnTo>
                <a:lnTo>
                  <a:pt x="0" y="21431"/>
                </a:lnTo>
                <a:lnTo>
                  <a:pt x="0" y="21431"/>
                </a:lnTo>
                <a:lnTo>
                  <a:pt x="0" y="21431"/>
                </a:lnTo>
                <a:lnTo>
                  <a:pt x="7144" y="21431"/>
                </a:lnTo>
                <a:lnTo>
                  <a:pt x="7144" y="21431"/>
                </a:lnTo>
                <a:lnTo>
                  <a:pt x="7144" y="28575"/>
                </a:lnTo>
                <a:lnTo>
                  <a:pt x="7144" y="42863"/>
                </a:lnTo>
                <a:lnTo>
                  <a:pt x="14288" y="57150"/>
                </a:lnTo>
                <a:lnTo>
                  <a:pt x="14288" y="71438"/>
                </a:lnTo>
                <a:lnTo>
                  <a:pt x="14288" y="78581"/>
                </a:lnTo>
                <a:lnTo>
                  <a:pt x="14288" y="85725"/>
                </a:lnTo>
                <a:lnTo>
                  <a:pt x="14288" y="92869"/>
                </a:lnTo>
                <a:lnTo>
                  <a:pt x="14288" y="9286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7158038" y="4071938"/>
            <a:ext cx="78583" cy="114301"/>
          </a:xfrm>
          <a:custGeom>
            <a:avLst/>
            <a:gdLst/>
            <a:ahLst/>
            <a:cxnLst/>
            <a:rect l="0" t="0" r="0" b="0"/>
            <a:pathLst>
              <a:path w="78583" h="114301">
                <a:moveTo>
                  <a:pt x="28575" y="64293"/>
                </a:moveTo>
                <a:lnTo>
                  <a:pt x="21432" y="64293"/>
                </a:lnTo>
                <a:lnTo>
                  <a:pt x="21432" y="64293"/>
                </a:lnTo>
                <a:lnTo>
                  <a:pt x="28575" y="71437"/>
                </a:lnTo>
                <a:lnTo>
                  <a:pt x="28575" y="71437"/>
                </a:lnTo>
                <a:lnTo>
                  <a:pt x="28575" y="78581"/>
                </a:lnTo>
                <a:lnTo>
                  <a:pt x="35719" y="85725"/>
                </a:lnTo>
                <a:lnTo>
                  <a:pt x="42863" y="92869"/>
                </a:lnTo>
                <a:lnTo>
                  <a:pt x="42863" y="100012"/>
                </a:lnTo>
                <a:lnTo>
                  <a:pt x="50007" y="107156"/>
                </a:lnTo>
                <a:lnTo>
                  <a:pt x="57150" y="107156"/>
                </a:lnTo>
                <a:lnTo>
                  <a:pt x="57150" y="107156"/>
                </a:lnTo>
                <a:lnTo>
                  <a:pt x="64294" y="107156"/>
                </a:lnTo>
                <a:lnTo>
                  <a:pt x="64294" y="92869"/>
                </a:lnTo>
                <a:lnTo>
                  <a:pt x="71438" y="85725"/>
                </a:lnTo>
                <a:lnTo>
                  <a:pt x="78582" y="71437"/>
                </a:lnTo>
                <a:lnTo>
                  <a:pt x="78582" y="57150"/>
                </a:lnTo>
                <a:lnTo>
                  <a:pt x="78582" y="42862"/>
                </a:lnTo>
                <a:lnTo>
                  <a:pt x="78582" y="28575"/>
                </a:lnTo>
                <a:lnTo>
                  <a:pt x="78582" y="14287"/>
                </a:lnTo>
                <a:lnTo>
                  <a:pt x="71438" y="7143"/>
                </a:lnTo>
                <a:lnTo>
                  <a:pt x="71438" y="7143"/>
                </a:lnTo>
                <a:lnTo>
                  <a:pt x="64294" y="0"/>
                </a:lnTo>
                <a:lnTo>
                  <a:pt x="57150" y="7143"/>
                </a:lnTo>
                <a:lnTo>
                  <a:pt x="42863" y="14287"/>
                </a:lnTo>
                <a:lnTo>
                  <a:pt x="35719" y="28575"/>
                </a:lnTo>
                <a:lnTo>
                  <a:pt x="28575" y="42862"/>
                </a:lnTo>
                <a:lnTo>
                  <a:pt x="21432" y="57150"/>
                </a:lnTo>
                <a:lnTo>
                  <a:pt x="14288" y="71437"/>
                </a:lnTo>
                <a:lnTo>
                  <a:pt x="7144" y="92869"/>
                </a:lnTo>
                <a:lnTo>
                  <a:pt x="7144" y="100012"/>
                </a:lnTo>
                <a:lnTo>
                  <a:pt x="0" y="107156"/>
                </a:lnTo>
                <a:lnTo>
                  <a:pt x="0" y="114300"/>
                </a:lnTo>
                <a:lnTo>
                  <a:pt x="7144" y="114300"/>
                </a:lnTo>
                <a:lnTo>
                  <a:pt x="7144" y="114300"/>
                </a:lnTo>
                <a:lnTo>
                  <a:pt x="14288" y="107156"/>
                </a:lnTo>
                <a:lnTo>
                  <a:pt x="21432" y="100012"/>
                </a:lnTo>
                <a:lnTo>
                  <a:pt x="28575" y="92869"/>
                </a:lnTo>
                <a:lnTo>
                  <a:pt x="35719" y="78581"/>
                </a:lnTo>
                <a:lnTo>
                  <a:pt x="42863" y="71437"/>
                </a:lnTo>
                <a:lnTo>
                  <a:pt x="42863" y="7143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7215188" y="4500563"/>
            <a:ext cx="57151" cy="107157"/>
          </a:xfrm>
          <a:custGeom>
            <a:avLst/>
            <a:gdLst/>
            <a:ahLst/>
            <a:cxnLst/>
            <a:rect l="0" t="0" r="0" b="0"/>
            <a:pathLst>
              <a:path w="57151" h="107157">
                <a:moveTo>
                  <a:pt x="0" y="107156"/>
                </a:moveTo>
                <a:lnTo>
                  <a:pt x="0" y="107156"/>
                </a:lnTo>
                <a:lnTo>
                  <a:pt x="0" y="107156"/>
                </a:lnTo>
                <a:lnTo>
                  <a:pt x="0" y="107156"/>
                </a:lnTo>
                <a:lnTo>
                  <a:pt x="7144" y="107156"/>
                </a:lnTo>
                <a:lnTo>
                  <a:pt x="7144" y="107156"/>
                </a:lnTo>
                <a:lnTo>
                  <a:pt x="14288" y="107156"/>
                </a:lnTo>
                <a:lnTo>
                  <a:pt x="21432" y="107156"/>
                </a:lnTo>
                <a:lnTo>
                  <a:pt x="28575" y="107156"/>
                </a:lnTo>
                <a:lnTo>
                  <a:pt x="35719" y="100012"/>
                </a:lnTo>
                <a:lnTo>
                  <a:pt x="42863" y="92869"/>
                </a:lnTo>
                <a:lnTo>
                  <a:pt x="50007" y="85725"/>
                </a:lnTo>
                <a:lnTo>
                  <a:pt x="57150" y="71437"/>
                </a:lnTo>
                <a:lnTo>
                  <a:pt x="57150" y="57150"/>
                </a:lnTo>
                <a:lnTo>
                  <a:pt x="50007" y="42862"/>
                </a:lnTo>
                <a:lnTo>
                  <a:pt x="50007" y="28575"/>
                </a:lnTo>
                <a:lnTo>
                  <a:pt x="42863" y="14287"/>
                </a:lnTo>
                <a:lnTo>
                  <a:pt x="35719" y="7144"/>
                </a:lnTo>
                <a:lnTo>
                  <a:pt x="35719" y="0"/>
                </a:lnTo>
                <a:lnTo>
                  <a:pt x="21432" y="0"/>
                </a:lnTo>
                <a:lnTo>
                  <a:pt x="14288" y="7144"/>
                </a:lnTo>
                <a:lnTo>
                  <a:pt x="14288" y="14287"/>
                </a:lnTo>
                <a:lnTo>
                  <a:pt x="7144" y="28575"/>
                </a:lnTo>
                <a:lnTo>
                  <a:pt x="0" y="42862"/>
                </a:lnTo>
                <a:lnTo>
                  <a:pt x="0" y="57150"/>
                </a:lnTo>
                <a:lnTo>
                  <a:pt x="0" y="71437"/>
                </a:lnTo>
                <a:lnTo>
                  <a:pt x="7144" y="78581"/>
                </a:lnTo>
                <a:lnTo>
                  <a:pt x="14288" y="85725"/>
                </a:lnTo>
                <a:lnTo>
                  <a:pt x="14288" y="92869"/>
                </a:lnTo>
                <a:lnTo>
                  <a:pt x="21432" y="92869"/>
                </a:lnTo>
                <a:lnTo>
                  <a:pt x="28575" y="92869"/>
                </a:lnTo>
                <a:lnTo>
                  <a:pt x="35719" y="85725"/>
                </a:lnTo>
                <a:lnTo>
                  <a:pt x="35719" y="85725"/>
                </a:lnTo>
                <a:lnTo>
                  <a:pt x="35719" y="8572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7179470" y="4886325"/>
            <a:ext cx="78582" cy="164307"/>
          </a:xfrm>
          <a:custGeom>
            <a:avLst/>
            <a:gdLst/>
            <a:ahLst/>
            <a:cxnLst/>
            <a:rect l="0" t="0" r="0" b="0"/>
            <a:pathLst>
              <a:path w="78582" h="164307">
                <a:moveTo>
                  <a:pt x="0" y="85725"/>
                </a:moveTo>
                <a:lnTo>
                  <a:pt x="0" y="85725"/>
                </a:lnTo>
                <a:lnTo>
                  <a:pt x="0" y="85725"/>
                </a:lnTo>
                <a:lnTo>
                  <a:pt x="0" y="92869"/>
                </a:lnTo>
                <a:lnTo>
                  <a:pt x="0" y="100013"/>
                </a:lnTo>
                <a:lnTo>
                  <a:pt x="7143" y="107156"/>
                </a:lnTo>
                <a:lnTo>
                  <a:pt x="14287" y="114300"/>
                </a:lnTo>
                <a:lnTo>
                  <a:pt x="21431" y="128588"/>
                </a:lnTo>
                <a:lnTo>
                  <a:pt x="28575" y="142875"/>
                </a:lnTo>
                <a:lnTo>
                  <a:pt x="35718" y="150019"/>
                </a:lnTo>
                <a:lnTo>
                  <a:pt x="42862" y="157163"/>
                </a:lnTo>
                <a:lnTo>
                  <a:pt x="42862" y="164306"/>
                </a:lnTo>
                <a:lnTo>
                  <a:pt x="50006" y="164306"/>
                </a:lnTo>
                <a:lnTo>
                  <a:pt x="57150" y="164306"/>
                </a:lnTo>
                <a:lnTo>
                  <a:pt x="57150" y="157163"/>
                </a:lnTo>
                <a:lnTo>
                  <a:pt x="64293" y="142875"/>
                </a:lnTo>
                <a:lnTo>
                  <a:pt x="71437" y="128588"/>
                </a:lnTo>
                <a:lnTo>
                  <a:pt x="71437" y="114300"/>
                </a:lnTo>
                <a:lnTo>
                  <a:pt x="71437" y="92869"/>
                </a:lnTo>
                <a:lnTo>
                  <a:pt x="78581" y="71438"/>
                </a:lnTo>
                <a:lnTo>
                  <a:pt x="78581" y="50006"/>
                </a:lnTo>
                <a:lnTo>
                  <a:pt x="78581" y="35719"/>
                </a:lnTo>
                <a:lnTo>
                  <a:pt x="78581" y="21431"/>
                </a:lnTo>
                <a:lnTo>
                  <a:pt x="71437" y="7144"/>
                </a:lnTo>
                <a:lnTo>
                  <a:pt x="71437" y="7144"/>
                </a:lnTo>
                <a:lnTo>
                  <a:pt x="71437" y="0"/>
                </a:lnTo>
                <a:lnTo>
                  <a:pt x="71437" y="7144"/>
                </a:lnTo>
                <a:lnTo>
                  <a:pt x="71437" y="14288"/>
                </a:lnTo>
                <a:lnTo>
                  <a:pt x="71437" y="21431"/>
                </a:lnTo>
                <a:lnTo>
                  <a:pt x="64293" y="42863"/>
                </a:lnTo>
                <a:lnTo>
                  <a:pt x="57150" y="57150"/>
                </a:lnTo>
                <a:lnTo>
                  <a:pt x="57150" y="71438"/>
                </a:lnTo>
                <a:lnTo>
                  <a:pt x="57150" y="85725"/>
                </a:lnTo>
                <a:lnTo>
                  <a:pt x="57150" y="100013"/>
                </a:lnTo>
                <a:lnTo>
                  <a:pt x="57150" y="107156"/>
                </a:lnTo>
                <a:lnTo>
                  <a:pt x="57150" y="107156"/>
                </a:lnTo>
                <a:lnTo>
                  <a:pt x="57150" y="114300"/>
                </a:lnTo>
                <a:lnTo>
                  <a:pt x="57150" y="114300"/>
                </a:lnTo>
                <a:lnTo>
                  <a:pt x="57150" y="107156"/>
                </a:lnTo>
                <a:lnTo>
                  <a:pt x="57150" y="107156"/>
                </a:lnTo>
                <a:lnTo>
                  <a:pt x="57150" y="100013"/>
                </a:lnTo>
                <a:lnTo>
                  <a:pt x="50006" y="85725"/>
                </a:lnTo>
                <a:lnTo>
                  <a:pt x="50006" y="78581"/>
                </a:lnTo>
                <a:lnTo>
                  <a:pt x="50006" y="71438"/>
                </a:lnTo>
                <a:lnTo>
                  <a:pt x="50006" y="7143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7150895" y="5507831"/>
            <a:ext cx="78582" cy="92870"/>
          </a:xfrm>
          <a:custGeom>
            <a:avLst/>
            <a:gdLst/>
            <a:ahLst/>
            <a:cxnLst/>
            <a:rect l="0" t="0" r="0" b="0"/>
            <a:pathLst>
              <a:path w="78582" h="92870">
                <a:moveTo>
                  <a:pt x="0" y="71438"/>
                </a:moveTo>
                <a:lnTo>
                  <a:pt x="0" y="78582"/>
                </a:lnTo>
                <a:lnTo>
                  <a:pt x="7143" y="85725"/>
                </a:lnTo>
                <a:lnTo>
                  <a:pt x="7143" y="85725"/>
                </a:lnTo>
                <a:lnTo>
                  <a:pt x="21431" y="85725"/>
                </a:lnTo>
                <a:lnTo>
                  <a:pt x="28575" y="92869"/>
                </a:lnTo>
                <a:lnTo>
                  <a:pt x="35718" y="85725"/>
                </a:lnTo>
                <a:lnTo>
                  <a:pt x="50006" y="78582"/>
                </a:lnTo>
                <a:lnTo>
                  <a:pt x="57150" y="71438"/>
                </a:lnTo>
                <a:lnTo>
                  <a:pt x="64293" y="57150"/>
                </a:lnTo>
                <a:lnTo>
                  <a:pt x="71437" y="50007"/>
                </a:lnTo>
                <a:lnTo>
                  <a:pt x="78581" y="35719"/>
                </a:lnTo>
                <a:lnTo>
                  <a:pt x="78581" y="21432"/>
                </a:lnTo>
                <a:lnTo>
                  <a:pt x="78581" y="14288"/>
                </a:lnTo>
                <a:lnTo>
                  <a:pt x="78581" y="7144"/>
                </a:lnTo>
                <a:lnTo>
                  <a:pt x="78581" y="0"/>
                </a:lnTo>
                <a:lnTo>
                  <a:pt x="71437" y="0"/>
                </a:lnTo>
                <a:lnTo>
                  <a:pt x="64293" y="0"/>
                </a:lnTo>
                <a:lnTo>
                  <a:pt x="64293" y="0"/>
                </a:lnTo>
                <a:lnTo>
                  <a:pt x="57150" y="7144"/>
                </a:lnTo>
                <a:lnTo>
                  <a:pt x="57150" y="14288"/>
                </a:lnTo>
                <a:lnTo>
                  <a:pt x="57150" y="21432"/>
                </a:lnTo>
                <a:lnTo>
                  <a:pt x="57150" y="28575"/>
                </a:lnTo>
                <a:lnTo>
                  <a:pt x="57150" y="42863"/>
                </a:lnTo>
                <a:lnTo>
                  <a:pt x="57150" y="50007"/>
                </a:lnTo>
                <a:lnTo>
                  <a:pt x="64293" y="57150"/>
                </a:lnTo>
                <a:lnTo>
                  <a:pt x="64293" y="64294"/>
                </a:lnTo>
                <a:lnTo>
                  <a:pt x="64293" y="71438"/>
                </a:lnTo>
                <a:lnTo>
                  <a:pt x="71437" y="78582"/>
                </a:lnTo>
                <a:lnTo>
                  <a:pt x="71437" y="78582"/>
                </a:lnTo>
                <a:lnTo>
                  <a:pt x="78581" y="85725"/>
                </a:lnTo>
                <a:lnTo>
                  <a:pt x="78581" y="85725"/>
                </a:lnTo>
                <a:lnTo>
                  <a:pt x="78581" y="8572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1428750" y="4586288"/>
            <a:ext cx="100014" cy="114301"/>
          </a:xfrm>
          <a:custGeom>
            <a:avLst/>
            <a:gdLst/>
            <a:ahLst/>
            <a:cxnLst/>
            <a:rect l="0" t="0" r="0" b="0"/>
            <a:pathLst>
              <a:path w="100014" h="114301">
                <a:moveTo>
                  <a:pt x="0" y="0"/>
                </a:moveTo>
                <a:lnTo>
                  <a:pt x="0" y="7144"/>
                </a:lnTo>
                <a:lnTo>
                  <a:pt x="0" y="7144"/>
                </a:lnTo>
                <a:lnTo>
                  <a:pt x="0" y="7144"/>
                </a:lnTo>
                <a:lnTo>
                  <a:pt x="7144" y="21431"/>
                </a:lnTo>
                <a:lnTo>
                  <a:pt x="7144" y="28575"/>
                </a:lnTo>
                <a:lnTo>
                  <a:pt x="21431" y="42862"/>
                </a:lnTo>
                <a:lnTo>
                  <a:pt x="28575" y="57150"/>
                </a:lnTo>
                <a:lnTo>
                  <a:pt x="35719" y="71437"/>
                </a:lnTo>
                <a:lnTo>
                  <a:pt x="57150" y="78581"/>
                </a:lnTo>
                <a:lnTo>
                  <a:pt x="64294" y="85725"/>
                </a:lnTo>
                <a:lnTo>
                  <a:pt x="71438" y="100012"/>
                </a:lnTo>
                <a:lnTo>
                  <a:pt x="78581" y="100012"/>
                </a:lnTo>
                <a:lnTo>
                  <a:pt x="85725" y="107156"/>
                </a:lnTo>
                <a:lnTo>
                  <a:pt x="92869" y="107156"/>
                </a:lnTo>
                <a:lnTo>
                  <a:pt x="100013" y="114300"/>
                </a:lnTo>
                <a:lnTo>
                  <a:pt x="100013" y="114300"/>
                </a:lnTo>
                <a:lnTo>
                  <a:pt x="100013" y="11430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1557338" y="4564857"/>
            <a:ext cx="7144" cy="335757"/>
          </a:xfrm>
          <a:custGeom>
            <a:avLst/>
            <a:gdLst/>
            <a:ahLst/>
            <a:cxnLst/>
            <a:rect l="0" t="0" r="0" b="0"/>
            <a:pathLst>
              <a:path w="7144" h="335757">
                <a:moveTo>
                  <a:pt x="7143" y="0"/>
                </a:moveTo>
                <a:lnTo>
                  <a:pt x="7143" y="14287"/>
                </a:lnTo>
                <a:lnTo>
                  <a:pt x="7143" y="28575"/>
                </a:lnTo>
                <a:lnTo>
                  <a:pt x="7143" y="35718"/>
                </a:lnTo>
                <a:lnTo>
                  <a:pt x="7143" y="64293"/>
                </a:lnTo>
                <a:lnTo>
                  <a:pt x="7143" y="92868"/>
                </a:lnTo>
                <a:lnTo>
                  <a:pt x="7143" y="128587"/>
                </a:lnTo>
                <a:lnTo>
                  <a:pt x="7143" y="157162"/>
                </a:lnTo>
                <a:lnTo>
                  <a:pt x="7143" y="185737"/>
                </a:lnTo>
                <a:lnTo>
                  <a:pt x="7143" y="214312"/>
                </a:lnTo>
                <a:lnTo>
                  <a:pt x="7143" y="242887"/>
                </a:lnTo>
                <a:lnTo>
                  <a:pt x="7143" y="264318"/>
                </a:lnTo>
                <a:lnTo>
                  <a:pt x="7143" y="285750"/>
                </a:lnTo>
                <a:lnTo>
                  <a:pt x="7143" y="300037"/>
                </a:lnTo>
                <a:lnTo>
                  <a:pt x="0" y="314324"/>
                </a:lnTo>
                <a:lnTo>
                  <a:pt x="0" y="328612"/>
                </a:lnTo>
                <a:lnTo>
                  <a:pt x="0" y="335756"/>
                </a:lnTo>
                <a:lnTo>
                  <a:pt x="0" y="335756"/>
                </a:lnTo>
                <a:lnTo>
                  <a:pt x="0" y="335756"/>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1628775" y="4514850"/>
            <a:ext cx="185739" cy="214314"/>
          </a:xfrm>
          <a:custGeom>
            <a:avLst/>
            <a:gdLst/>
            <a:ahLst/>
            <a:cxnLst/>
            <a:rect l="0" t="0" r="0" b="0"/>
            <a:pathLst>
              <a:path w="185739" h="214314">
                <a:moveTo>
                  <a:pt x="0" y="57150"/>
                </a:moveTo>
                <a:lnTo>
                  <a:pt x="0" y="64294"/>
                </a:lnTo>
                <a:lnTo>
                  <a:pt x="7144" y="71438"/>
                </a:lnTo>
                <a:lnTo>
                  <a:pt x="7144" y="78582"/>
                </a:lnTo>
                <a:lnTo>
                  <a:pt x="7144" y="92869"/>
                </a:lnTo>
                <a:lnTo>
                  <a:pt x="7144" y="114300"/>
                </a:lnTo>
                <a:lnTo>
                  <a:pt x="7144" y="135732"/>
                </a:lnTo>
                <a:lnTo>
                  <a:pt x="14288" y="157163"/>
                </a:lnTo>
                <a:lnTo>
                  <a:pt x="14288" y="178594"/>
                </a:lnTo>
                <a:lnTo>
                  <a:pt x="14288" y="192882"/>
                </a:lnTo>
                <a:lnTo>
                  <a:pt x="14288" y="207169"/>
                </a:lnTo>
                <a:lnTo>
                  <a:pt x="14288" y="214313"/>
                </a:lnTo>
                <a:lnTo>
                  <a:pt x="14288" y="214313"/>
                </a:lnTo>
                <a:lnTo>
                  <a:pt x="14288" y="214313"/>
                </a:lnTo>
                <a:lnTo>
                  <a:pt x="14288" y="214313"/>
                </a:lnTo>
                <a:lnTo>
                  <a:pt x="14288" y="207169"/>
                </a:lnTo>
                <a:lnTo>
                  <a:pt x="14288" y="192882"/>
                </a:lnTo>
                <a:lnTo>
                  <a:pt x="21431" y="178594"/>
                </a:lnTo>
                <a:lnTo>
                  <a:pt x="21431" y="150019"/>
                </a:lnTo>
                <a:lnTo>
                  <a:pt x="21431" y="128588"/>
                </a:lnTo>
                <a:lnTo>
                  <a:pt x="21431" y="100013"/>
                </a:lnTo>
                <a:lnTo>
                  <a:pt x="28575" y="78582"/>
                </a:lnTo>
                <a:lnTo>
                  <a:pt x="28575" y="57150"/>
                </a:lnTo>
                <a:lnTo>
                  <a:pt x="35719" y="50007"/>
                </a:lnTo>
                <a:lnTo>
                  <a:pt x="42863" y="42863"/>
                </a:lnTo>
                <a:lnTo>
                  <a:pt x="50006" y="42863"/>
                </a:lnTo>
                <a:lnTo>
                  <a:pt x="50006" y="42863"/>
                </a:lnTo>
                <a:lnTo>
                  <a:pt x="57150" y="57150"/>
                </a:lnTo>
                <a:lnTo>
                  <a:pt x="71438" y="64294"/>
                </a:lnTo>
                <a:lnTo>
                  <a:pt x="78581" y="85725"/>
                </a:lnTo>
                <a:lnTo>
                  <a:pt x="85725" y="100013"/>
                </a:lnTo>
                <a:lnTo>
                  <a:pt x="85725" y="114300"/>
                </a:lnTo>
                <a:lnTo>
                  <a:pt x="92869" y="128588"/>
                </a:lnTo>
                <a:lnTo>
                  <a:pt x="92869" y="135732"/>
                </a:lnTo>
                <a:lnTo>
                  <a:pt x="92869" y="142875"/>
                </a:lnTo>
                <a:lnTo>
                  <a:pt x="100013" y="142875"/>
                </a:lnTo>
                <a:lnTo>
                  <a:pt x="100013" y="150019"/>
                </a:lnTo>
                <a:lnTo>
                  <a:pt x="100013" y="142875"/>
                </a:lnTo>
                <a:lnTo>
                  <a:pt x="100013" y="142875"/>
                </a:lnTo>
                <a:lnTo>
                  <a:pt x="100013" y="128588"/>
                </a:lnTo>
                <a:lnTo>
                  <a:pt x="107156" y="107157"/>
                </a:lnTo>
                <a:lnTo>
                  <a:pt x="107156" y="85725"/>
                </a:lnTo>
                <a:lnTo>
                  <a:pt x="114300" y="57150"/>
                </a:lnTo>
                <a:lnTo>
                  <a:pt x="121444" y="28575"/>
                </a:lnTo>
                <a:lnTo>
                  <a:pt x="121444" y="14288"/>
                </a:lnTo>
                <a:lnTo>
                  <a:pt x="128588" y="0"/>
                </a:lnTo>
                <a:lnTo>
                  <a:pt x="135731" y="0"/>
                </a:lnTo>
                <a:lnTo>
                  <a:pt x="142875" y="0"/>
                </a:lnTo>
                <a:lnTo>
                  <a:pt x="150019" y="7144"/>
                </a:lnTo>
                <a:lnTo>
                  <a:pt x="157163" y="28575"/>
                </a:lnTo>
                <a:lnTo>
                  <a:pt x="157163" y="50007"/>
                </a:lnTo>
                <a:lnTo>
                  <a:pt x="157163" y="71438"/>
                </a:lnTo>
                <a:lnTo>
                  <a:pt x="164306" y="92869"/>
                </a:lnTo>
                <a:lnTo>
                  <a:pt x="164306" y="121444"/>
                </a:lnTo>
                <a:lnTo>
                  <a:pt x="171450" y="135732"/>
                </a:lnTo>
                <a:lnTo>
                  <a:pt x="171450" y="157163"/>
                </a:lnTo>
                <a:lnTo>
                  <a:pt x="171450" y="164307"/>
                </a:lnTo>
                <a:lnTo>
                  <a:pt x="178594" y="178594"/>
                </a:lnTo>
                <a:lnTo>
                  <a:pt x="178594" y="185738"/>
                </a:lnTo>
                <a:lnTo>
                  <a:pt x="185738" y="185738"/>
                </a:lnTo>
                <a:lnTo>
                  <a:pt x="185738" y="185738"/>
                </a:lnTo>
                <a:lnTo>
                  <a:pt x="185738" y="185738"/>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1871663" y="4457700"/>
            <a:ext cx="64294" cy="178595"/>
          </a:xfrm>
          <a:custGeom>
            <a:avLst/>
            <a:gdLst/>
            <a:ahLst/>
            <a:cxnLst/>
            <a:rect l="0" t="0" r="0" b="0"/>
            <a:pathLst>
              <a:path w="64294" h="178595">
                <a:moveTo>
                  <a:pt x="42862" y="0"/>
                </a:moveTo>
                <a:lnTo>
                  <a:pt x="35718" y="0"/>
                </a:lnTo>
                <a:lnTo>
                  <a:pt x="28575" y="7144"/>
                </a:lnTo>
                <a:lnTo>
                  <a:pt x="28575" y="14288"/>
                </a:lnTo>
                <a:lnTo>
                  <a:pt x="21431" y="28575"/>
                </a:lnTo>
                <a:lnTo>
                  <a:pt x="14287" y="50007"/>
                </a:lnTo>
                <a:lnTo>
                  <a:pt x="7143" y="71438"/>
                </a:lnTo>
                <a:lnTo>
                  <a:pt x="0" y="92869"/>
                </a:lnTo>
                <a:lnTo>
                  <a:pt x="0" y="121444"/>
                </a:lnTo>
                <a:lnTo>
                  <a:pt x="0" y="135732"/>
                </a:lnTo>
                <a:lnTo>
                  <a:pt x="0" y="150019"/>
                </a:lnTo>
                <a:lnTo>
                  <a:pt x="7143" y="164307"/>
                </a:lnTo>
                <a:lnTo>
                  <a:pt x="14287" y="171450"/>
                </a:lnTo>
                <a:lnTo>
                  <a:pt x="21431" y="171450"/>
                </a:lnTo>
                <a:lnTo>
                  <a:pt x="28575" y="178594"/>
                </a:lnTo>
                <a:lnTo>
                  <a:pt x="42862" y="171450"/>
                </a:lnTo>
                <a:lnTo>
                  <a:pt x="50006" y="171450"/>
                </a:lnTo>
                <a:lnTo>
                  <a:pt x="57150" y="164307"/>
                </a:lnTo>
                <a:lnTo>
                  <a:pt x="64293" y="157163"/>
                </a:lnTo>
                <a:lnTo>
                  <a:pt x="64293" y="157163"/>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1964531" y="4371975"/>
            <a:ext cx="178595" cy="185739"/>
          </a:xfrm>
          <a:custGeom>
            <a:avLst/>
            <a:gdLst/>
            <a:ahLst/>
            <a:cxnLst/>
            <a:rect l="0" t="0" r="0" b="0"/>
            <a:pathLst>
              <a:path w="178595" h="185739">
                <a:moveTo>
                  <a:pt x="64294" y="0"/>
                </a:moveTo>
                <a:lnTo>
                  <a:pt x="64294" y="0"/>
                </a:lnTo>
                <a:lnTo>
                  <a:pt x="57150" y="0"/>
                </a:lnTo>
                <a:lnTo>
                  <a:pt x="57150" y="7144"/>
                </a:lnTo>
                <a:lnTo>
                  <a:pt x="50007" y="21432"/>
                </a:lnTo>
                <a:lnTo>
                  <a:pt x="42863" y="35719"/>
                </a:lnTo>
                <a:lnTo>
                  <a:pt x="35719" y="57150"/>
                </a:lnTo>
                <a:lnTo>
                  <a:pt x="21432" y="78582"/>
                </a:lnTo>
                <a:lnTo>
                  <a:pt x="14288" y="100013"/>
                </a:lnTo>
                <a:lnTo>
                  <a:pt x="7144" y="121444"/>
                </a:lnTo>
                <a:lnTo>
                  <a:pt x="7144" y="142875"/>
                </a:lnTo>
                <a:lnTo>
                  <a:pt x="0" y="157163"/>
                </a:lnTo>
                <a:lnTo>
                  <a:pt x="0" y="164307"/>
                </a:lnTo>
                <a:lnTo>
                  <a:pt x="7144" y="178594"/>
                </a:lnTo>
                <a:lnTo>
                  <a:pt x="7144" y="185738"/>
                </a:lnTo>
                <a:lnTo>
                  <a:pt x="14288" y="185738"/>
                </a:lnTo>
                <a:lnTo>
                  <a:pt x="28575" y="185738"/>
                </a:lnTo>
                <a:lnTo>
                  <a:pt x="35719" y="185738"/>
                </a:lnTo>
                <a:lnTo>
                  <a:pt x="42863" y="178594"/>
                </a:lnTo>
                <a:lnTo>
                  <a:pt x="50007" y="164307"/>
                </a:lnTo>
                <a:lnTo>
                  <a:pt x="57150" y="150019"/>
                </a:lnTo>
                <a:lnTo>
                  <a:pt x="64294" y="135732"/>
                </a:lnTo>
                <a:lnTo>
                  <a:pt x="71438" y="114300"/>
                </a:lnTo>
                <a:lnTo>
                  <a:pt x="71438" y="92869"/>
                </a:lnTo>
                <a:lnTo>
                  <a:pt x="71438" y="64294"/>
                </a:lnTo>
                <a:lnTo>
                  <a:pt x="78582" y="42863"/>
                </a:lnTo>
                <a:lnTo>
                  <a:pt x="78582" y="28575"/>
                </a:lnTo>
                <a:lnTo>
                  <a:pt x="71438" y="14288"/>
                </a:lnTo>
                <a:lnTo>
                  <a:pt x="71438" y="7144"/>
                </a:lnTo>
                <a:lnTo>
                  <a:pt x="71438" y="0"/>
                </a:lnTo>
                <a:lnTo>
                  <a:pt x="71438" y="0"/>
                </a:lnTo>
                <a:lnTo>
                  <a:pt x="71438" y="7144"/>
                </a:lnTo>
                <a:lnTo>
                  <a:pt x="71438" y="7144"/>
                </a:lnTo>
                <a:lnTo>
                  <a:pt x="71438" y="21432"/>
                </a:lnTo>
                <a:lnTo>
                  <a:pt x="71438" y="35719"/>
                </a:lnTo>
                <a:lnTo>
                  <a:pt x="71438" y="50007"/>
                </a:lnTo>
                <a:lnTo>
                  <a:pt x="78582" y="64294"/>
                </a:lnTo>
                <a:lnTo>
                  <a:pt x="85725" y="78582"/>
                </a:lnTo>
                <a:lnTo>
                  <a:pt x="100013" y="92869"/>
                </a:lnTo>
                <a:lnTo>
                  <a:pt x="107157" y="100013"/>
                </a:lnTo>
                <a:lnTo>
                  <a:pt x="121444" y="114300"/>
                </a:lnTo>
                <a:lnTo>
                  <a:pt x="128588" y="114300"/>
                </a:lnTo>
                <a:lnTo>
                  <a:pt x="135732" y="121444"/>
                </a:lnTo>
                <a:lnTo>
                  <a:pt x="142875" y="128588"/>
                </a:lnTo>
                <a:lnTo>
                  <a:pt x="150019" y="128588"/>
                </a:lnTo>
                <a:lnTo>
                  <a:pt x="157163" y="128588"/>
                </a:lnTo>
                <a:lnTo>
                  <a:pt x="164307" y="128588"/>
                </a:lnTo>
                <a:lnTo>
                  <a:pt x="171450" y="128588"/>
                </a:lnTo>
                <a:lnTo>
                  <a:pt x="178594" y="128588"/>
                </a:lnTo>
                <a:lnTo>
                  <a:pt x="178594" y="121444"/>
                </a:lnTo>
                <a:lnTo>
                  <a:pt x="178594" y="121444"/>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1757363" y="5014913"/>
            <a:ext cx="21432" cy="335757"/>
          </a:xfrm>
          <a:custGeom>
            <a:avLst/>
            <a:gdLst/>
            <a:ahLst/>
            <a:cxnLst/>
            <a:rect l="0" t="0" r="0" b="0"/>
            <a:pathLst>
              <a:path w="21432" h="335757">
                <a:moveTo>
                  <a:pt x="21431" y="0"/>
                </a:moveTo>
                <a:lnTo>
                  <a:pt x="14287" y="0"/>
                </a:lnTo>
                <a:lnTo>
                  <a:pt x="14287" y="0"/>
                </a:lnTo>
                <a:lnTo>
                  <a:pt x="14287" y="7143"/>
                </a:lnTo>
                <a:lnTo>
                  <a:pt x="14287" y="14287"/>
                </a:lnTo>
                <a:lnTo>
                  <a:pt x="7143" y="21431"/>
                </a:lnTo>
                <a:lnTo>
                  <a:pt x="0" y="35718"/>
                </a:lnTo>
                <a:lnTo>
                  <a:pt x="0" y="50006"/>
                </a:lnTo>
                <a:lnTo>
                  <a:pt x="0" y="64293"/>
                </a:lnTo>
                <a:lnTo>
                  <a:pt x="0" y="85725"/>
                </a:lnTo>
                <a:lnTo>
                  <a:pt x="7143" y="107156"/>
                </a:lnTo>
                <a:lnTo>
                  <a:pt x="7143" y="128587"/>
                </a:lnTo>
                <a:lnTo>
                  <a:pt x="14287" y="142875"/>
                </a:lnTo>
                <a:lnTo>
                  <a:pt x="14287" y="164306"/>
                </a:lnTo>
                <a:lnTo>
                  <a:pt x="14287" y="185737"/>
                </a:lnTo>
                <a:lnTo>
                  <a:pt x="14287" y="207168"/>
                </a:lnTo>
                <a:lnTo>
                  <a:pt x="14287" y="228600"/>
                </a:lnTo>
                <a:lnTo>
                  <a:pt x="14287" y="250031"/>
                </a:lnTo>
                <a:lnTo>
                  <a:pt x="21431" y="271462"/>
                </a:lnTo>
                <a:lnTo>
                  <a:pt x="21431" y="285750"/>
                </a:lnTo>
                <a:lnTo>
                  <a:pt x="21431" y="300037"/>
                </a:lnTo>
                <a:lnTo>
                  <a:pt x="21431" y="314325"/>
                </a:lnTo>
                <a:lnTo>
                  <a:pt x="14287" y="321468"/>
                </a:lnTo>
                <a:lnTo>
                  <a:pt x="14287" y="328612"/>
                </a:lnTo>
                <a:lnTo>
                  <a:pt x="14287" y="335756"/>
                </a:lnTo>
                <a:lnTo>
                  <a:pt x="14287" y="335756"/>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1814513" y="5007769"/>
            <a:ext cx="114301" cy="128588"/>
          </a:xfrm>
          <a:custGeom>
            <a:avLst/>
            <a:gdLst/>
            <a:ahLst/>
            <a:cxnLst/>
            <a:rect l="0" t="0" r="0" b="0"/>
            <a:pathLst>
              <a:path w="114301" h="128588">
                <a:moveTo>
                  <a:pt x="0" y="50006"/>
                </a:moveTo>
                <a:lnTo>
                  <a:pt x="0" y="50006"/>
                </a:lnTo>
                <a:lnTo>
                  <a:pt x="0" y="50006"/>
                </a:lnTo>
                <a:lnTo>
                  <a:pt x="0" y="50006"/>
                </a:lnTo>
                <a:lnTo>
                  <a:pt x="0" y="50006"/>
                </a:lnTo>
                <a:lnTo>
                  <a:pt x="0" y="57150"/>
                </a:lnTo>
                <a:lnTo>
                  <a:pt x="0" y="57150"/>
                </a:lnTo>
                <a:lnTo>
                  <a:pt x="0" y="71437"/>
                </a:lnTo>
                <a:lnTo>
                  <a:pt x="7143" y="78581"/>
                </a:lnTo>
                <a:lnTo>
                  <a:pt x="7143" y="85725"/>
                </a:lnTo>
                <a:lnTo>
                  <a:pt x="14287" y="100012"/>
                </a:lnTo>
                <a:lnTo>
                  <a:pt x="21431" y="107156"/>
                </a:lnTo>
                <a:lnTo>
                  <a:pt x="35718" y="114300"/>
                </a:lnTo>
                <a:lnTo>
                  <a:pt x="42862" y="121444"/>
                </a:lnTo>
                <a:lnTo>
                  <a:pt x="57150" y="128587"/>
                </a:lnTo>
                <a:lnTo>
                  <a:pt x="64293" y="128587"/>
                </a:lnTo>
                <a:lnTo>
                  <a:pt x="71437" y="121444"/>
                </a:lnTo>
                <a:lnTo>
                  <a:pt x="78581" y="114300"/>
                </a:lnTo>
                <a:lnTo>
                  <a:pt x="85725" y="107156"/>
                </a:lnTo>
                <a:lnTo>
                  <a:pt x="92868" y="100012"/>
                </a:lnTo>
                <a:lnTo>
                  <a:pt x="100012" y="92869"/>
                </a:lnTo>
                <a:lnTo>
                  <a:pt x="107156" y="78581"/>
                </a:lnTo>
                <a:lnTo>
                  <a:pt x="114300" y="64294"/>
                </a:lnTo>
                <a:lnTo>
                  <a:pt x="114300" y="50006"/>
                </a:lnTo>
                <a:lnTo>
                  <a:pt x="114300" y="35719"/>
                </a:lnTo>
                <a:lnTo>
                  <a:pt x="114300" y="28575"/>
                </a:lnTo>
                <a:lnTo>
                  <a:pt x="107156" y="21431"/>
                </a:lnTo>
                <a:lnTo>
                  <a:pt x="100012" y="7144"/>
                </a:lnTo>
                <a:lnTo>
                  <a:pt x="92868" y="0"/>
                </a:lnTo>
                <a:lnTo>
                  <a:pt x="78581" y="0"/>
                </a:lnTo>
                <a:lnTo>
                  <a:pt x="71437" y="7144"/>
                </a:lnTo>
                <a:lnTo>
                  <a:pt x="57150" y="14287"/>
                </a:lnTo>
                <a:lnTo>
                  <a:pt x="50006" y="28575"/>
                </a:lnTo>
                <a:lnTo>
                  <a:pt x="42862" y="42862"/>
                </a:lnTo>
                <a:lnTo>
                  <a:pt x="28575" y="64294"/>
                </a:lnTo>
                <a:lnTo>
                  <a:pt x="28575" y="78581"/>
                </a:lnTo>
                <a:lnTo>
                  <a:pt x="21431" y="85725"/>
                </a:lnTo>
                <a:lnTo>
                  <a:pt x="21431" y="85725"/>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1893094" y="5122069"/>
            <a:ext cx="78582" cy="178595"/>
          </a:xfrm>
          <a:custGeom>
            <a:avLst/>
            <a:gdLst/>
            <a:ahLst/>
            <a:cxnLst/>
            <a:rect l="0" t="0" r="0" b="0"/>
            <a:pathLst>
              <a:path w="78582" h="178595">
                <a:moveTo>
                  <a:pt x="7144" y="0"/>
                </a:moveTo>
                <a:lnTo>
                  <a:pt x="7144" y="7144"/>
                </a:lnTo>
                <a:lnTo>
                  <a:pt x="7144" y="21431"/>
                </a:lnTo>
                <a:lnTo>
                  <a:pt x="7144" y="21431"/>
                </a:lnTo>
                <a:lnTo>
                  <a:pt x="0" y="42862"/>
                </a:lnTo>
                <a:lnTo>
                  <a:pt x="0" y="64294"/>
                </a:lnTo>
                <a:lnTo>
                  <a:pt x="0" y="85725"/>
                </a:lnTo>
                <a:lnTo>
                  <a:pt x="0" y="107156"/>
                </a:lnTo>
                <a:lnTo>
                  <a:pt x="14287" y="128587"/>
                </a:lnTo>
                <a:lnTo>
                  <a:pt x="21431" y="150019"/>
                </a:lnTo>
                <a:lnTo>
                  <a:pt x="28575" y="164306"/>
                </a:lnTo>
                <a:lnTo>
                  <a:pt x="35719" y="171450"/>
                </a:lnTo>
                <a:lnTo>
                  <a:pt x="35719" y="171450"/>
                </a:lnTo>
                <a:lnTo>
                  <a:pt x="42862" y="178594"/>
                </a:lnTo>
                <a:lnTo>
                  <a:pt x="42862" y="171450"/>
                </a:lnTo>
                <a:lnTo>
                  <a:pt x="50006" y="171450"/>
                </a:lnTo>
                <a:lnTo>
                  <a:pt x="57150" y="164306"/>
                </a:lnTo>
                <a:lnTo>
                  <a:pt x="57150" y="150019"/>
                </a:lnTo>
                <a:lnTo>
                  <a:pt x="64294" y="128587"/>
                </a:lnTo>
                <a:lnTo>
                  <a:pt x="71437" y="114300"/>
                </a:lnTo>
                <a:lnTo>
                  <a:pt x="71437" y="92869"/>
                </a:lnTo>
                <a:lnTo>
                  <a:pt x="71437" y="71437"/>
                </a:lnTo>
                <a:lnTo>
                  <a:pt x="78581" y="57150"/>
                </a:lnTo>
                <a:lnTo>
                  <a:pt x="78581" y="42862"/>
                </a:lnTo>
                <a:lnTo>
                  <a:pt x="78581" y="28575"/>
                </a:lnTo>
                <a:lnTo>
                  <a:pt x="71437" y="21431"/>
                </a:lnTo>
                <a:lnTo>
                  <a:pt x="71437" y="14287"/>
                </a:lnTo>
                <a:lnTo>
                  <a:pt x="64294" y="7144"/>
                </a:lnTo>
                <a:lnTo>
                  <a:pt x="57150" y="7144"/>
                </a:lnTo>
                <a:lnTo>
                  <a:pt x="50006" y="7144"/>
                </a:lnTo>
                <a:lnTo>
                  <a:pt x="35719" y="7144"/>
                </a:lnTo>
                <a:lnTo>
                  <a:pt x="28575" y="14287"/>
                </a:lnTo>
                <a:lnTo>
                  <a:pt x="14287" y="21431"/>
                </a:lnTo>
                <a:lnTo>
                  <a:pt x="7144" y="28575"/>
                </a:lnTo>
                <a:lnTo>
                  <a:pt x="0" y="35719"/>
                </a:lnTo>
                <a:lnTo>
                  <a:pt x="0" y="42862"/>
                </a:lnTo>
                <a:lnTo>
                  <a:pt x="0" y="42862"/>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2000250" y="4979194"/>
            <a:ext cx="50007" cy="92870"/>
          </a:xfrm>
          <a:custGeom>
            <a:avLst/>
            <a:gdLst/>
            <a:ahLst/>
            <a:cxnLst/>
            <a:rect l="0" t="0" r="0" b="0"/>
            <a:pathLst>
              <a:path w="50007" h="92870">
                <a:moveTo>
                  <a:pt x="0" y="0"/>
                </a:moveTo>
                <a:lnTo>
                  <a:pt x="0" y="0"/>
                </a:lnTo>
                <a:lnTo>
                  <a:pt x="14288" y="0"/>
                </a:lnTo>
                <a:lnTo>
                  <a:pt x="14288" y="7144"/>
                </a:lnTo>
                <a:lnTo>
                  <a:pt x="21431" y="14287"/>
                </a:lnTo>
                <a:lnTo>
                  <a:pt x="28575" y="28575"/>
                </a:lnTo>
                <a:lnTo>
                  <a:pt x="28575" y="42862"/>
                </a:lnTo>
                <a:lnTo>
                  <a:pt x="35719" y="57150"/>
                </a:lnTo>
                <a:lnTo>
                  <a:pt x="35719" y="64294"/>
                </a:lnTo>
                <a:lnTo>
                  <a:pt x="42863" y="78581"/>
                </a:lnTo>
                <a:lnTo>
                  <a:pt x="42863" y="78581"/>
                </a:lnTo>
                <a:lnTo>
                  <a:pt x="50006" y="85725"/>
                </a:lnTo>
                <a:lnTo>
                  <a:pt x="50006" y="85725"/>
                </a:lnTo>
                <a:lnTo>
                  <a:pt x="50006" y="92869"/>
                </a:lnTo>
                <a:lnTo>
                  <a:pt x="50006" y="92869"/>
                </a:lnTo>
                <a:lnTo>
                  <a:pt x="50006" y="92869"/>
                </a:lnTo>
                <a:lnTo>
                  <a:pt x="50006" y="92869"/>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2007394" y="4907756"/>
            <a:ext cx="192882" cy="135733"/>
          </a:xfrm>
          <a:custGeom>
            <a:avLst/>
            <a:gdLst/>
            <a:ahLst/>
            <a:cxnLst/>
            <a:rect l="0" t="0" r="0" b="0"/>
            <a:pathLst>
              <a:path w="192882" h="135733">
                <a:moveTo>
                  <a:pt x="7144" y="135732"/>
                </a:moveTo>
                <a:lnTo>
                  <a:pt x="7144" y="135732"/>
                </a:lnTo>
                <a:lnTo>
                  <a:pt x="7144" y="135732"/>
                </a:lnTo>
                <a:lnTo>
                  <a:pt x="7144" y="135732"/>
                </a:lnTo>
                <a:lnTo>
                  <a:pt x="0" y="135732"/>
                </a:lnTo>
                <a:lnTo>
                  <a:pt x="0" y="128588"/>
                </a:lnTo>
                <a:lnTo>
                  <a:pt x="0" y="121444"/>
                </a:lnTo>
                <a:lnTo>
                  <a:pt x="7144" y="100013"/>
                </a:lnTo>
                <a:lnTo>
                  <a:pt x="21431" y="85725"/>
                </a:lnTo>
                <a:lnTo>
                  <a:pt x="28575" y="64294"/>
                </a:lnTo>
                <a:lnTo>
                  <a:pt x="35719" y="42863"/>
                </a:lnTo>
                <a:lnTo>
                  <a:pt x="42862" y="28575"/>
                </a:lnTo>
                <a:lnTo>
                  <a:pt x="57150" y="14288"/>
                </a:lnTo>
                <a:lnTo>
                  <a:pt x="64294" y="7144"/>
                </a:lnTo>
                <a:lnTo>
                  <a:pt x="71437" y="0"/>
                </a:lnTo>
                <a:lnTo>
                  <a:pt x="78581" y="7144"/>
                </a:lnTo>
                <a:lnTo>
                  <a:pt x="85725" y="14288"/>
                </a:lnTo>
                <a:lnTo>
                  <a:pt x="92869" y="28575"/>
                </a:lnTo>
                <a:lnTo>
                  <a:pt x="100012" y="42863"/>
                </a:lnTo>
                <a:lnTo>
                  <a:pt x="107156" y="57150"/>
                </a:lnTo>
                <a:lnTo>
                  <a:pt x="114300" y="71438"/>
                </a:lnTo>
                <a:lnTo>
                  <a:pt x="121444" y="78582"/>
                </a:lnTo>
                <a:lnTo>
                  <a:pt x="121444" y="85725"/>
                </a:lnTo>
                <a:lnTo>
                  <a:pt x="128587" y="85725"/>
                </a:lnTo>
                <a:lnTo>
                  <a:pt x="128587" y="92869"/>
                </a:lnTo>
                <a:lnTo>
                  <a:pt x="128587" y="92869"/>
                </a:lnTo>
                <a:lnTo>
                  <a:pt x="128587" y="85725"/>
                </a:lnTo>
                <a:lnTo>
                  <a:pt x="128587" y="85725"/>
                </a:lnTo>
                <a:lnTo>
                  <a:pt x="128587" y="71438"/>
                </a:lnTo>
                <a:lnTo>
                  <a:pt x="135731" y="64294"/>
                </a:lnTo>
                <a:lnTo>
                  <a:pt x="135731" y="50007"/>
                </a:lnTo>
                <a:lnTo>
                  <a:pt x="142875" y="35719"/>
                </a:lnTo>
                <a:lnTo>
                  <a:pt x="150019" y="28575"/>
                </a:lnTo>
                <a:lnTo>
                  <a:pt x="157162" y="28575"/>
                </a:lnTo>
                <a:lnTo>
                  <a:pt x="164306" y="21432"/>
                </a:lnTo>
                <a:lnTo>
                  <a:pt x="171450" y="28575"/>
                </a:lnTo>
                <a:lnTo>
                  <a:pt x="178594" y="28575"/>
                </a:lnTo>
                <a:lnTo>
                  <a:pt x="185737" y="35719"/>
                </a:lnTo>
                <a:lnTo>
                  <a:pt x="192881" y="35719"/>
                </a:lnTo>
                <a:lnTo>
                  <a:pt x="192881" y="35719"/>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150269" y="4964906"/>
            <a:ext cx="121445" cy="150020"/>
          </a:xfrm>
          <a:custGeom>
            <a:avLst/>
            <a:gdLst/>
            <a:ahLst/>
            <a:cxnLst/>
            <a:rect l="0" t="0" r="0" b="0"/>
            <a:pathLst>
              <a:path w="121445" h="150020">
                <a:moveTo>
                  <a:pt x="0" y="150019"/>
                </a:moveTo>
                <a:lnTo>
                  <a:pt x="0" y="150019"/>
                </a:lnTo>
                <a:lnTo>
                  <a:pt x="7144" y="142875"/>
                </a:lnTo>
                <a:lnTo>
                  <a:pt x="7144" y="135732"/>
                </a:lnTo>
                <a:lnTo>
                  <a:pt x="14287" y="121444"/>
                </a:lnTo>
                <a:lnTo>
                  <a:pt x="21431" y="100013"/>
                </a:lnTo>
                <a:lnTo>
                  <a:pt x="35719" y="78582"/>
                </a:lnTo>
                <a:lnTo>
                  <a:pt x="50006" y="57150"/>
                </a:lnTo>
                <a:lnTo>
                  <a:pt x="64294" y="35719"/>
                </a:lnTo>
                <a:lnTo>
                  <a:pt x="78581" y="21432"/>
                </a:lnTo>
                <a:lnTo>
                  <a:pt x="92869" y="7144"/>
                </a:lnTo>
                <a:lnTo>
                  <a:pt x="107156" y="0"/>
                </a:lnTo>
                <a:lnTo>
                  <a:pt x="114300" y="0"/>
                </a:lnTo>
                <a:lnTo>
                  <a:pt x="121444" y="0"/>
                </a:lnTo>
                <a:lnTo>
                  <a:pt x="121444"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407319" y="5722144"/>
            <a:ext cx="107157" cy="192882"/>
          </a:xfrm>
          <a:custGeom>
            <a:avLst/>
            <a:gdLst/>
            <a:ahLst/>
            <a:cxnLst/>
            <a:rect l="0" t="0" r="0" b="0"/>
            <a:pathLst>
              <a:path w="107157" h="192882">
                <a:moveTo>
                  <a:pt x="107156" y="7144"/>
                </a:moveTo>
                <a:lnTo>
                  <a:pt x="107156" y="0"/>
                </a:lnTo>
                <a:lnTo>
                  <a:pt x="100012" y="0"/>
                </a:lnTo>
                <a:lnTo>
                  <a:pt x="100012" y="0"/>
                </a:lnTo>
                <a:lnTo>
                  <a:pt x="92869" y="0"/>
                </a:lnTo>
                <a:lnTo>
                  <a:pt x="85725" y="0"/>
                </a:lnTo>
                <a:lnTo>
                  <a:pt x="71437" y="0"/>
                </a:lnTo>
                <a:lnTo>
                  <a:pt x="64294" y="7144"/>
                </a:lnTo>
                <a:lnTo>
                  <a:pt x="57150" y="7144"/>
                </a:lnTo>
                <a:lnTo>
                  <a:pt x="50006" y="14287"/>
                </a:lnTo>
                <a:lnTo>
                  <a:pt x="35719" y="21431"/>
                </a:lnTo>
                <a:lnTo>
                  <a:pt x="28575" y="28575"/>
                </a:lnTo>
                <a:lnTo>
                  <a:pt x="21431" y="35719"/>
                </a:lnTo>
                <a:lnTo>
                  <a:pt x="14287" y="50006"/>
                </a:lnTo>
                <a:lnTo>
                  <a:pt x="14287" y="71437"/>
                </a:lnTo>
                <a:lnTo>
                  <a:pt x="7144" y="85725"/>
                </a:lnTo>
                <a:lnTo>
                  <a:pt x="7144" y="107156"/>
                </a:lnTo>
                <a:lnTo>
                  <a:pt x="0" y="121444"/>
                </a:lnTo>
                <a:lnTo>
                  <a:pt x="0" y="142875"/>
                </a:lnTo>
                <a:lnTo>
                  <a:pt x="0" y="157162"/>
                </a:lnTo>
                <a:lnTo>
                  <a:pt x="0" y="171450"/>
                </a:lnTo>
                <a:lnTo>
                  <a:pt x="7144" y="178594"/>
                </a:lnTo>
                <a:lnTo>
                  <a:pt x="14287" y="185737"/>
                </a:lnTo>
                <a:lnTo>
                  <a:pt x="21431" y="192881"/>
                </a:lnTo>
                <a:lnTo>
                  <a:pt x="21431" y="192881"/>
                </a:lnTo>
                <a:lnTo>
                  <a:pt x="28575" y="192881"/>
                </a:lnTo>
                <a:lnTo>
                  <a:pt x="35719" y="185737"/>
                </a:lnTo>
                <a:lnTo>
                  <a:pt x="42862" y="178594"/>
                </a:lnTo>
                <a:lnTo>
                  <a:pt x="50006" y="164306"/>
                </a:lnTo>
                <a:lnTo>
                  <a:pt x="57150" y="150019"/>
                </a:lnTo>
                <a:lnTo>
                  <a:pt x="64294" y="121444"/>
                </a:lnTo>
                <a:lnTo>
                  <a:pt x="71437" y="100012"/>
                </a:lnTo>
                <a:lnTo>
                  <a:pt x="78581" y="78581"/>
                </a:lnTo>
                <a:lnTo>
                  <a:pt x="78581" y="57150"/>
                </a:lnTo>
                <a:lnTo>
                  <a:pt x="85725" y="42862"/>
                </a:lnTo>
                <a:lnTo>
                  <a:pt x="85725" y="28575"/>
                </a:lnTo>
                <a:lnTo>
                  <a:pt x="92869" y="21431"/>
                </a:lnTo>
                <a:lnTo>
                  <a:pt x="92869" y="21431"/>
                </a:lnTo>
                <a:lnTo>
                  <a:pt x="92869" y="21431"/>
                </a:lnTo>
                <a:lnTo>
                  <a:pt x="92869" y="21431"/>
                </a:lnTo>
                <a:lnTo>
                  <a:pt x="92869" y="21431"/>
                </a:lnTo>
                <a:lnTo>
                  <a:pt x="92869" y="28575"/>
                </a:lnTo>
                <a:lnTo>
                  <a:pt x="100012" y="35719"/>
                </a:lnTo>
                <a:lnTo>
                  <a:pt x="100012" y="50006"/>
                </a:lnTo>
                <a:lnTo>
                  <a:pt x="100012" y="64294"/>
                </a:lnTo>
                <a:lnTo>
                  <a:pt x="100012" y="78581"/>
                </a:lnTo>
                <a:lnTo>
                  <a:pt x="100012" y="100012"/>
                </a:lnTo>
                <a:lnTo>
                  <a:pt x="100012" y="114300"/>
                </a:lnTo>
                <a:lnTo>
                  <a:pt x="100012" y="121444"/>
                </a:lnTo>
                <a:lnTo>
                  <a:pt x="100012" y="135731"/>
                </a:lnTo>
                <a:lnTo>
                  <a:pt x="100012" y="142875"/>
                </a:lnTo>
                <a:lnTo>
                  <a:pt x="100012" y="150019"/>
                </a:lnTo>
                <a:lnTo>
                  <a:pt x="100012" y="150019"/>
                </a:lnTo>
                <a:lnTo>
                  <a:pt x="107156" y="150019"/>
                </a:lnTo>
                <a:lnTo>
                  <a:pt x="107156" y="150019"/>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550194" y="5686425"/>
            <a:ext cx="142876" cy="192882"/>
          </a:xfrm>
          <a:custGeom>
            <a:avLst/>
            <a:gdLst/>
            <a:ahLst/>
            <a:cxnLst/>
            <a:rect l="0" t="0" r="0" b="0"/>
            <a:pathLst>
              <a:path w="142876" h="192882">
                <a:moveTo>
                  <a:pt x="0" y="7144"/>
                </a:moveTo>
                <a:lnTo>
                  <a:pt x="0" y="14288"/>
                </a:lnTo>
                <a:lnTo>
                  <a:pt x="0" y="28575"/>
                </a:lnTo>
                <a:lnTo>
                  <a:pt x="0" y="35719"/>
                </a:lnTo>
                <a:lnTo>
                  <a:pt x="0" y="64294"/>
                </a:lnTo>
                <a:lnTo>
                  <a:pt x="7144" y="92869"/>
                </a:lnTo>
                <a:lnTo>
                  <a:pt x="7144" y="121444"/>
                </a:lnTo>
                <a:lnTo>
                  <a:pt x="14287" y="142875"/>
                </a:lnTo>
                <a:lnTo>
                  <a:pt x="21431" y="164306"/>
                </a:lnTo>
                <a:lnTo>
                  <a:pt x="21431" y="178594"/>
                </a:lnTo>
                <a:lnTo>
                  <a:pt x="28575" y="192881"/>
                </a:lnTo>
                <a:lnTo>
                  <a:pt x="28575" y="192881"/>
                </a:lnTo>
                <a:lnTo>
                  <a:pt x="28575" y="192881"/>
                </a:lnTo>
                <a:lnTo>
                  <a:pt x="28575" y="192881"/>
                </a:lnTo>
                <a:lnTo>
                  <a:pt x="28575" y="185738"/>
                </a:lnTo>
                <a:lnTo>
                  <a:pt x="28575" y="171450"/>
                </a:lnTo>
                <a:lnTo>
                  <a:pt x="28575" y="150019"/>
                </a:lnTo>
                <a:lnTo>
                  <a:pt x="28575" y="121444"/>
                </a:lnTo>
                <a:lnTo>
                  <a:pt x="28575" y="92869"/>
                </a:lnTo>
                <a:lnTo>
                  <a:pt x="28575" y="64294"/>
                </a:lnTo>
                <a:lnTo>
                  <a:pt x="35719" y="42863"/>
                </a:lnTo>
                <a:lnTo>
                  <a:pt x="42862" y="28575"/>
                </a:lnTo>
                <a:lnTo>
                  <a:pt x="50006" y="14288"/>
                </a:lnTo>
                <a:lnTo>
                  <a:pt x="57150" y="7144"/>
                </a:lnTo>
                <a:lnTo>
                  <a:pt x="64294" y="0"/>
                </a:lnTo>
                <a:lnTo>
                  <a:pt x="71437" y="0"/>
                </a:lnTo>
                <a:lnTo>
                  <a:pt x="85725" y="0"/>
                </a:lnTo>
                <a:lnTo>
                  <a:pt x="92869" y="7144"/>
                </a:lnTo>
                <a:lnTo>
                  <a:pt x="100012" y="21431"/>
                </a:lnTo>
                <a:lnTo>
                  <a:pt x="107156" y="35719"/>
                </a:lnTo>
                <a:lnTo>
                  <a:pt x="114300" y="50006"/>
                </a:lnTo>
                <a:lnTo>
                  <a:pt x="114300" y="71438"/>
                </a:lnTo>
                <a:lnTo>
                  <a:pt x="121444" y="85725"/>
                </a:lnTo>
                <a:lnTo>
                  <a:pt x="128587" y="100013"/>
                </a:lnTo>
                <a:lnTo>
                  <a:pt x="128587" y="114300"/>
                </a:lnTo>
                <a:lnTo>
                  <a:pt x="128587" y="128588"/>
                </a:lnTo>
                <a:lnTo>
                  <a:pt x="135731" y="142875"/>
                </a:lnTo>
                <a:lnTo>
                  <a:pt x="135731" y="150019"/>
                </a:lnTo>
                <a:lnTo>
                  <a:pt x="142875" y="157163"/>
                </a:lnTo>
                <a:lnTo>
                  <a:pt x="142875" y="157163"/>
                </a:lnTo>
                <a:lnTo>
                  <a:pt x="142875" y="157163"/>
                </a:lnTo>
                <a:lnTo>
                  <a:pt x="142875" y="157163"/>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714500" y="5629275"/>
            <a:ext cx="50007" cy="228601"/>
          </a:xfrm>
          <a:custGeom>
            <a:avLst/>
            <a:gdLst/>
            <a:ahLst/>
            <a:cxnLst/>
            <a:rect l="0" t="0" r="0" b="0"/>
            <a:pathLst>
              <a:path w="50007" h="228601">
                <a:moveTo>
                  <a:pt x="7144" y="0"/>
                </a:moveTo>
                <a:lnTo>
                  <a:pt x="0" y="7144"/>
                </a:lnTo>
                <a:lnTo>
                  <a:pt x="0" y="21431"/>
                </a:lnTo>
                <a:lnTo>
                  <a:pt x="0" y="21431"/>
                </a:lnTo>
                <a:lnTo>
                  <a:pt x="0" y="42863"/>
                </a:lnTo>
                <a:lnTo>
                  <a:pt x="0" y="64294"/>
                </a:lnTo>
                <a:lnTo>
                  <a:pt x="7144" y="78581"/>
                </a:lnTo>
                <a:lnTo>
                  <a:pt x="7144" y="100013"/>
                </a:lnTo>
                <a:lnTo>
                  <a:pt x="14288" y="121444"/>
                </a:lnTo>
                <a:lnTo>
                  <a:pt x="21431" y="142875"/>
                </a:lnTo>
                <a:lnTo>
                  <a:pt x="28575" y="164306"/>
                </a:lnTo>
                <a:lnTo>
                  <a:pt x="28575" y="178594"/>
                </a:lnTo>
                <a:lnTo>
                  <a:pt x="35719" y="192881"/>
                </a:lnTo>
                <a:lnTo>
                  <a:pt x="35719" y="200025"/>
                </a:lnTo>
                <a:lnTo>
                  <a:pt x="42863" y="207169"/>
                </a:lnTo>
                <a:lnTo>
                  <a:pt x="42863" y="221456"/>
                </a:lnTo>
                <a:lnTo>
                  <a:pt x="50006" y="221456"/>
                </a:lnTo>
                <a:lnTo>
                  <a:pt x="50006" y="228600"/>
                </a:lnTo>
                <a:lnTo>
                  <a:pt x="50006" y="228600"/>
                </a:lnTo>
                <a:lnTo>
                  <a:pt x="50006" y="22860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700213" y="5693569"/>
            <a:ext cx="171451" cy="157163"/>
          </a:xfrm>
          <a:custGeom>
            <a:avLst/>
            <a:gdLst/>
            <a:ahLst/>
            <a:cxnLst/>
            <a:rect l="0" t="0" r="0" b="0"/>
            <a:pathLst>
              <a:path w="171451" h="157163">
                <a:moveTo>
                  <a:pt x="0" y="135731"/>
                </a:moveTo>
                <a:lnTo>
                  <a:pt x="0" y="128587"/>
                </a:lnTo>
                <a:lnTo>
                  <a:pt x="0" y="114300"/>
                </a:lnTo>
                <a:lnTo>
                  <a:pt x="7143" y="114300"/>
                </a:lnTo>
                <a:lnTo>
                  <a:pt x="14287" y="92869"/>
                </a:lnTo>
                <a:lnTo>
                  <a:pt x="21431" y="78581"/>
                </a:lnTo>
                <a:lnTo>
                  <a:pt x="28575" y="64294"/>
                </a:lnTo>
                <a:lnTo>
                  <a:pt x="42862" y="50006"/>
                </a:lnTo>
                <a:lnTo>
                  <a:pt x="50006" y="35719"/>
                </a:lnTo>
                <a:lnTo>
                  <a:pt x="64293" y="28575"/>
                </a:lnTo>
                <a:lnTo>
                  <a:pt x="78581" y="21431"/>
                </a:lnTo>
                <a:lnTo>
                  <a:pt x="85725" y="14287"/>
                </a:lnTo>
                <a:lnTo>
                  <a:pt x="92868" y="7144"/>
                </a:lnTo>
                <a:lnTo>
                  <a:pt x="100012" y="0"/>
                </a:lnTo>
                <a:lnTo>
                  <a:pt x="100012" y="0"/>
                </a:lnTo>
                <a:lnTo>
                  <a:pt x="107156" y="0"/>
                </a:lnTo>
                <a:lnTo>
                  <a:pt x="114300" y="0"/>
                </a:lnTo>
                <a:lnTo>
                  <a:pt x="114300" y="0"/>
                </a:lnTo>
                <a:lnTo>
                  <a:pt x="121443" y="0"/>
                </a:lnTo>
                <a:lnTo>
                  <a:pt x="121443" y="0"/>
                </a:lnTo>
                <a:lnTo>
                  <a:pt x="121443" y="0"/>
                </a:lnTo>
                <a:lnTo>
                  <a:pt x="121443" y="7144"/>
                </a:lnTo>
                <a:lnTo>
                  <a:pt x="128587" y="14287"/>
                </a:lnTo>
                <a:lnTo>
                  <a:pt x="128587" y="21431"/>
                </a:lnTo>
                <a:lnTo>
                  <a:pt x="135731" y="35719"/>
                </a:lnTo>
                <a:lnTo>
                  <a:pt x="135731" y="50006"/>
                </a:lnTo>
                <a:lnTo>
                  <a:pt x="142875" y="64294"/>
                </a:lnTo>
                <a:lnTo>
                  <a:pt x="150018" y="85725"/>
                </a:lnTo>
                <a:lnTo>
                  <a:pt x="150018" y="107156"/>
                </a:lnTo>
                <a:lnTo>
                  <a:pt x="157162" y="121444"/>
                </a:lnTo>
                <a:lnTo>
                  <a:pt x="157162" y="135731"/>
                </a:lnTo>
                <a:lnTo>
                  <a:pt x="157162" y="142875"/>
                </a:lnTo>
                <a:lnTo>
                  <a:pt x="164306" y="150019"/>
                </a:lnTo>
                <a:lnTo>
                  <a:pt x="164306" y="157162"/>
                </a:lnTo>
                <a:lnTo>
                  <a:pt x="171450" y="150019"/>
                </a:lnTo>
                <a:lnTo>
                  <a:pt x="171450" y="150019"/>
                </a:lnTo>
                <a:lnTo>
                  <a:pt x="171450" y="142875"/>
                </a:lnTo>
                <a:lnTo>
                  <a:pt x="171450" y="142875"/>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800225" y="5593556"/>
            <a:ext cx="1" cy="1"/>
          </a:xfrm>
          <a:custGeom>
            <a:avLst/>
            <a:gdLst/>
            <a:ahLst/>
            <a:cxnLst/>
            <a:rect l="0" t="0" r="0" b="0"/>
            <a:pathLst>
              <a:path w="1" h="1">
                <a:moveTo>
                  <a:pt x="0" y="0"/>
                </a:moveTo>
                <a:close/>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1921669" y="5657850"/>
            <a:ext cx="78582" cy="42864"/>
          </a:xfrm>
          <a:custGeom>
            <a:avLst/>
            <a:gdLst/>
            <a:ahLst/>
            <a:cxnLst/>
            <a:rect l="0" t="0" r="0" b="0"/>
            <a:pathLst>
              <a:path w="78582" h="42864">
                <a:moveTo>
                  <a:pt x="0" y="42863"/>
                </a:moveTo>
                <a:lnTo>
                  <a:pt x="0" y="42863"/>
                </a:lnTo>
                <a:lnTo>
                  <a:pt x="0" y="42863"/>
                </a:lnTo>
                <a:lnTo>
                  <a:pt x="7144" y="42863"/>
                </a:lnTo>
                <a:lnTo>
                  <a:pt x="14287" y="35719"/>
                </a:lnTo>
                <a:lnTo>
                  <a:pt x="28575" y="35719"/>
                </a:lnTo>
                <a:lnTo>
                  <a:pt x="42862" y="28575"/>
                </a:lnTo>
                <a:lnTo>
                  <a:pt x="57150" y="21431"/>
                </a:lnTo>
                <a:lnTo>
                  <a:pt x="64294" y="14288"/>
                </a:lnTo>
                <a:lnTo>
                  <a:pt x="78581" y="7144"/>
                </a:lnTo>
                <a:lnTo>
                  <a:pt x="78581" y="0"/>
                </a:lnTo>
                <a:lnTo>
                  <a:pt x="78581"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2071688" y="5507831"/>
            <a:ext cx="64294" cy="271464"/>
          </a:xfrm>
          <a:custGeom>
            <a:avLst/>
            <a:gdLst/>
            <a:ahLst/>
            <a:cxnLst/>
            <a:rect l="0" t="0" r="0" b="0"/>
            <a:pathLst>
              <a:path w="64294" h="271464">
                <a:moveTo>
                  <a:pt x="7143" y="0"/>
                </a:moveTo>
                <a:lnTo>
                  <a:pt x="7143" y="0"/>
                </a:lnTo>
                <a:lnTo>
                  <a:pt x="7143" y="7144"/>
                </a:lnTo>
                <a:lnTo>
                  <a:pt x="7143" y="7144"/>
                </a:lnTo>
                <a:lnTo>
                  <a:pt x="0" y="21432"/>
                </a:lnTo>
                <a:lnTo>
                  <a:pt x="0" y="35719"/>
                </a:lnTo>
                <a:lnTo>
                  <a:pt x="0" y="57150"/>
                </a:lnTo>
                <a:lnTo>
                  <a:pt x="0" y="85725"/>
                </a:lnTo>
                <a:lnTo>
                  <a:pt x="0" y="114300"/>
                </a:lnTo>
                <a:lnTo>
                  <a:pt x="7143" y="142875"/>
                </a:lnTo>
                <a:lnTo>
                  <a:pt x="14287" y="171450"/>
                </a:lnTo>
                <a:lnTo>
                  <a:pt x="21431" y="192882"/>
                </a:lnTo>
                <a:lnTo>
                  <a:pt x="21431" y="207169"/>
                </a:lnTo>
                <a:lnTo>
                  <a:pt x="35718" y="221457"/>
                </a:lnTo>
                <a:lnTo>
                  <a:pt x="42862" y="235744"/>
                </a:lnTo>
                <a:lnTo>
                  <a:pt x="50006" y="250032"/>
                </a:lnTo>
                <a:lnTo>
                  <a:pt x="57150" y="257175"/>
                </a:lnTo>
                <a:lnTo>
                  <a:pt x="64293" y="271463"/>
                </a:lnTo>
                <a:lnTo>
                  <a:pt x="64293" y="271463"/>
                </a:lnTo>
                <a:lnTo>
                  <a:pt x="64293" y="271463"/>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2071688" y="5514975"/>
            <a:ext cx="342901" cy="200026"/>
          </a:xfrm>
          <a:custGeom>
            <a:avLst/>
            <a:gdLst/>
            <a:ahLst/>
            <a:cxnLst/>
            <a:rect l="0" t="0" r="0" b="0"/>
            <a:pathLst>
              <a:path w="342901" h="200026">
                <a:moveTo>
                  <a:pt x="0" y="200025"/>
                </a:moveTo>
                <a:lnTo>
                  <a:pt x="0" y="192881"/>
                </a:lnTo>
                <a:lnTo>
                  <a:pt x="0" y="192881"/>
                </a:lnTo>
                <a:lnTo>
                  <a:pt x="0" y="185738"/>
                </a:lnTo>
                <a:lnTo>
                  <a:pt x="0" y="171450"/>
                </a:lnTo>
                <a:lnTo>
                  <a:pt x="7143" y="157163"/>
                </a:lnTo>
                <a:lnTo>
                  <a:pt x="21431" y="142875"/>
                </a:lnTo>
                <a:lnTo>
                  <a:pt x="28575" y="121444"/>
                </a:lnTo>
                <a:lnTo>
                  <a:pt x="42862" y="107156"/>
                </a:lnTo>
                <a:lnTo>
                  <a:pt x="57150" y="85725"/>
                </a:lnTo>
                <a:lnTo>
                  <a:pt x="71437" y="78581"/>
                </a:lnTo>
                <a:lnTo>
                  <a:pt x="85725" y="71438"/>
                </a:lnTo>
                <a:lnTo>
                  <a:pt x="100012" y="64294"/>
                </a:lnTo>
                <a:lnTo>
                  <a:pt x="107156" y="71438"/>
                </a:lnTo>
                <a:lnTo>
                  <a:pt x="114300" y="78581"/>
                </a:lnTo>
                <a:lnTo>
                  <a:pt x="121443" y="92869"/>
                </a:lnTo>
                <a:lnTo>
                  <a:pt x="128587" y="107156"/>
                </a:lnTo>
                <a:lnTo>
                  <a:pt x="135731" y="128588"/>
                </a:lnTo>
                <a:lnTo>
                  <a:pt x="142875" y="142875"/>
                </a:lnTo>
                <a:lnTo>
                  <a:pt x="142875" y="164306"/>
                </a:lnTo>
                <a:lnTo>
                  <a:pt x="150018" y="171450"/>
                </a:lnTo>
                <a:lnTo>
                  <a:pt x="150018" y="185738"/>
                </a:lnTo>
                <a:lnTo>
                  <a:pt x="157162" y="192881"/>
                </a:lnTo>
                <a:lnTo>
                  <a:pt x="157162" y="192881"/>
                </a:lnTo>
                <a:lnTo>
                  <a:pt x="157162" y="200025"/>
                </a:lnTo>
                <a:lnTo>
                  <a:pt x="157162" y="200025"/>
                </a:lnTo>
                <a:lnTo>
                  <a:pt x="157162" y="200025"/>
                </a:lnTo>
                <a:lnTo>
                  <a:pt x="157162" y="192881"/>
                </a:lnTo>
                <a:lnTo>
                  <a:pt x="157162" y="178594"/>
                </a:lnTo>
                <a:lnTo>
                  <a:pt x="157162" y="157163"/>
                </a:lnTo>
                <a:lnTo>
                  <a:pt x="157162" y="128588"/>
                </a:lnTo>
                <a:lnTo>
                  <a:pt x="157162" y="100013"/>
                </a:lnTo>
                <a:lnTo>
                  <a:pt x="157162" y="71438"/>
                </a:lnTo>
                <a:lnTo>
                  <a:pt x="157162" y="42863"/>
                </a:lnTo>
                <a:lnTo>
                  <a:pt x="164306" y="28575"/>
                </a:lnTo>
                <a:lnTo>
                  <a:pt x="171450" y="21431"/>
                </a:lnTo>
                <a:lnTo>
                  <a:pt x="178593" y="21431"/>
                </a:lnTo>
                <a:lnTo>
                  <a:pt x="178593" y="21431"/>
                </a:lnTo>
                <a:lnTo>
                  <a:pt x="192881" y="28575"/>
                </a:lnTo>
                <a:lnTo>
                  <a:pt x="200025" y="35719"/>
                </a:lnTo>
                <a:lnTo>
                  <a:pt x="207168" y="57150"/>
                </a:lnTo>
                <a:lnTo>
                  <a:pt x="214312" y="78581"/>
                </a:lnTo>
                <a:lnTo>
                  <a:pt x="221456" y="92869"/>
                </a:lnTo>
                <a:lnTo>
                  <a:pt x="228600" y="114300"/>
                </a:lnTo>
                <a:lnTo>
                  <a:pt x="235743" y="128588"/>
                </a:lnTo>
                <a:lnTo>
                  <a:pt x="235743" y="135731"/>
                </a:lnTo>
                <a:lnTo>
                  <a:pt x="242887" y="142875"/>
                </a:lnTo>
                <a:lnTo>
                  <a:pt x="250031" y="150019"/>
                </a:lnTo>
                <a:lnTo>
                  <a:pt x="250031" y="150019"/>
                </a:lnTo>
                <a:lnTo>
                  <a:pt x="257175" y="150019"/>
                </a:lnTo>
                <a:lnTo>
                  <a:pt x="257175" y="150019"/>
                </a:lnTo>
                <a:lnTo>
                  <a:pt x="257175" y="142875"/>
                </a:lnTo>
                <a:lnTo>
                  <a:pt x="257175" y="135731"/>
                </a:lnTo>
                <a:lnTo>
                  <a:pt x="264318" y="114300"/>
                </a:lnTo>
                <a:lnTo>
                  <a:pt x="264318" y="92869"/>
                </a:lnTo>
                <a:lnTo>
                  <a:pt x="271462" y="64294"/>
                </a:lnTo>
                <a:lnTo>
                  <a:pt x="271462" y="42863"/>
                </a:lnTo>
                <a:lnTo>
                  <a:pt x="271462" y="21431"/>
                </a:lnTo>
                <a:lnTo>
                  <a:pt x="271462" y="7144"/>
                </a:lnTo>
                <a:lnTo>
                  <a:pt x="271462" y="0"/>
                </a:lnTo>
                <a:lnTo>
                  <a:pt x="271462" y="0"/>
                </a:lnTo>
                <a:lnTo>
                  <a:pt x="271462" y="0"/>
                </a:lnTo>
                <a:lnTo>
                  <a:pt x="271462" y="14288"/>
                </a:lnTo>
                <a:lnTo>
                  <a:pt x="278606" y="28575"/>
                </a:lnTo>
                <a:lnTo>
                  <a:pt x="278606" y="42863"/>
                </a:lnTo>
                <a:lnTo>
                  <a:pt x="285750" y="64294"/>
                </a:lnTo>
                <a:lnTo>
                  <a:pt x="292893" y="85725"/>
                </a:lnTo>
                <a:lnTo>
                  <a:pt x="300037" y="107156"/>
                </a:lnTo>
                <a:lnTo>
                  <a:pt x="307181" y="121444"/>
                </a:lnTo>
                <a:lnTo>
                  <a:pt x="314325" y="135731"/>
                </a:lnTo>
                <a:lnTo>
                  <a:pt x="314325" y="150019"/>
                </a:lnTo>
                <a:lnTo>
                  <a:pt x="321468" y="157163"/>
                </a:lnTo>
                <a:lnTo>
                  <a:pt x="328612" y="157163"/>
                </a:lnTo>
                <a:lnTo>
                  <a:pt x="335756" y="157163"/>
                </a:lnTo>
                <a:lnTo>
                  <a:pt x="342900" y="150019"/>
                </a:lnTo>
                <a:lnTo>
                  <a:pt x="342900" y="142875"/>
                </a:lnTo>
                <a:lnTo>
                  <a:pt x="342900" y="142875"/>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2393156" y="5429250"/>
            <a:ext cx="64295" cy="200026"/>
          </a:xfrm>
          <a:custGeom>
            <a:avLst/>
            <a:gdLst/>
            <a:ahLst/>
            <a:cxnLst/>
            <a:rect l="0" t="0" r="0" b="0"/>
            <a:pathLst>
              <a:path w="64295" h="200026">
                <a:moveTo>
                  <a:pt x="7144" y="0"/>
                </a:moveTo>
                <a:lnTo>
                  <a:pt x="14288" y="0"/>
                </a:lnTo>
                <a:lnTo>
                  <a:pt x="14288" y="7144"/>
                </a:lnTo>
                <a:lnTo>
                  <a:pt x="7144" y="7144"/>
                </a:lnTo>
                <a:lnTo>
                  <a:pt x="7144" y="21431"/>
                </a:lnTo>
                <a:lnTo>
                  <a:pt x="7144" y="28575"/>
                </a:lnTo>
                <a:lnTo>
                  <a:pt x="0" y="42863"/>
                </a:lnTo>
                <a:lnTo>
                  <a:pt x="0" y="50006"/>
                </a:lnTo>
                <a:lnTo>
                  <a:pt x="0" y="64294"/>
                </a:lnTo>
                <a:lnTo>
                  <a:pt x="0" y="64294"/>
                </a:lnTo>
                <a:lnTo>
                  <a:pt x="0" y="71438"/>
                </a:lnTo>
                <a:lnTo>
                  <a:pt x="7144" y="71438"/>
                </a:lnTo>
                <a:lnTo>
                  <a:pt x="14288" y="71438"/>
                </a:lnTo>
                <a:lnTo>
                  <a:pt x="21432" y="64294"/>
                </a:lnTo>
                <a:lnTo>
                  <a:pt x="28575" y="64294"/>
                </a:lnTo>
                <a:lnTo>
                  <a:pt x="35719" y="64294"/>
                </a:lnTo>
                <a:lnTo>
                  <a:pt x="42863" y="71438"/>
                </a:lnTo>
                <a:lnTo>
                  <a:pt x="50007" y="78581"/>
                </a:lnTo>
                <a:lnTo>
                  <a:pt x="57151" y="85725"/>
                </a:lnTo>
                <a:lnTo>
                  <a:pt x="57151" y="92869"/>
                </a:lnTo>
                <a:lnTo>
                  <a:pt x="64294" y="114300"/>
                </a:lnTo>
                <a:lnTo>
                  <a:pt x="64294" y="128588"/>
                </a:lnTo>
                <a:lnTo>
                  <a:pt x="64294" y="142875"/>
                </a:lnTo>
                <a:lnTo>
                  <a:pt x="64294" y="157163"/>
                </a:lnTo>
                <a:lnTo>
                  <a:pt x="64294" y="171450"/>
                </a:lnTo>
                <a:lnTo>
                  <a:pt x="57151" y="185738"/>
                </a:lnTo>
                <a:lnTo>
                  <a:pt x="50007" y="192881"/>
                </a:lnTo>
                <a:lnTo>
                  <a:pt x="42863" y="192881"/>
                </a:lnTo>
                <a:lnTo>
                  <a:pt x="42863" y="200025"/>
                </a:lnTo>
                <a:lnTo>
                  <a:pt x="42863" y="200025"/>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2443163" y="5357813"/>
            <a:ext cx="85726" cy="185738"/>
          </a:xfrm>
          <a:custGeom>
            <a:avLst/>
            <a:gdLst/>
            <a:ahLst/>
            <a:cxnLst/>
            <a:rect l="0" t="0" r="0" b="0"/>
            <a:pathLst>
              <a:path w="85726" h="185738">
                <a:moveTo>
                  <a:pt x="0" y="0"/>
                </a:moveTo>
                <a:lnTo>
                  <a:pt x="0" y="0"/>
                </a:lnTo>
                <a:lnTo>
                  <a:pt x="0" y="0"/>
                </a:lnTo>
                <a:lnTo>
                  <a:pt x="0" y="7143"/>
                </a:lnTo>
                <a:lnTo>
                  <a:pt x="0" y="14287"/>
                </a:lnTo>
                <a:lnTo>
                  <a:pt x="0" y="28575"/>
                </a:lnTo>
                <a:lnTo>
                  <a:pt x="7144" y="42862"/>
                </a:lnTo>
                <a:lnTo>
                  <a:pt x="14287" y="64293"/>
                </a:lnTo>
                <a:lnTo>
                  <a:pt x="21431" y="92868"/>
                </a:lnTo>
                <a:lnTo>
                  <a:pt x="35719" y="114300"/>
                </a:lnTo>
                <a:lnTo>
                  <a:pt x="42862" y="128587"/>
                </a:lnTo>
                <a:lnTo>
                  <a:pt x="50006" y="150018"/>
                </a:lnTo>
                <a:lnTo>
                  <a:pt x="57150" y="164306"/>
                </a:lnTo>
                <a:lnTo>
                  <a:pt x="64294" y="171450"/>
                </a:lnTo>
                <a:lnTo>
                  <a:pt x="71437" y="178593"/>
                </a:lnTo>
                <a:lnTo>
                  <a:pt x="78581" y="185737"/>
                </a:lnTo>
                <a:lnTo>
                  <a:pt x="85725" y="185737"/>
                </a:lnTo>
                <a:lnTo>
                  <a:pt x="85725" y="185737"/>
                </a:lnTo>
                <a:lnTo>
                  <a:pt x="85725" y="185737"/>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2486025" y="5314950"/>
            <a:ext cx="92870" cy="114301"/>
          </a:xfrm>
          <a:custGeom>
            <a:avLst/>
            <a:gdLst/>
            <a:ahLst/>
            <a:cxnLst/>
            <a:rect l="0" t="0" r="0" b="0"/>
            <a:pathLst>
              <a:path w="92870" h="114301">
                <a:moveTo>
                  <a:pt x="0" y="107156"/>
                </a:moveTo>
                <a:lnTo>
                  <a:pt x="0" y="107156"/>
                </a:lnTo>
                <a:lnTo>
                  <a:pt x="0" y="114300"/>
                </a:lnTo>
                <a:lnTo>
                  <a:pt x="0" y="114300"/>
                </a:lnTo>
                <a:lnTo>
                  <a:pt x="7144" y="114300"/>
                </a:lnTo>
                <a:lnTo>
                  <a:pt x="14288" y="107156"/>
                </a:lnTo>
                <a:lnTo>
                  <a:pt x="14288" y="100013"/>
                </a:lnTo>
                <a:lnTo>
                  <a:pt x="28575" y="92869"/>
                </a:lnTo>
                <a:lnTo>
                  <a:pt x="35719" y="85725"/>
                </a:lnTo>
                <a:lnTo>
                  <a:pt x="42863" y="78581"/>
                </a:lnTo>
                <a:lnTo>
                  <a:pt x="50007" y="64294"/>
                </a:lnTo>
                <a:lnTo>
                  <a:pt x="57150" y="57150"/>
                </a:lnTo>
                <a:lnTo>
                  <a:pt x="71438" y="42863"/>
                </a:lnTo>
                <a:lnTo>
                  <a:pt x="78582" y="28575"/>
                </a:lnTo>
                <a:lnTo>
                  <a:pt x="85725" y="21431"/>
                </a:lnTo>
                <a:lnTo>
                  <a:pt x="92869" y="14288"/>
                </a:lnTo>
                <a:lnTo>
                  <a:pt x="92869" y="7144"/>
                </a:lnTo>
                <a:lnTo>
                  <a:pt x="92869" y="0"/>
                </a:lnTo>
                <a:lnTo>
                  <a:pt x="92869" y="0"/>
                </a:lnTo>
                <a:lnTo>
                  <a:pt x="92869"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1821656" y="6186488"/>
            <a:ext cx="171451" cy="264319"/>
          </a:xfrm>
          <a:custGeom>
            <a:avLst/>
            <a:gdLst/>
            <a:ahLst/>
            <a:cxnLst/>
            <a:rect l="0" t="0" r="0" b="0"/>
            <a:pathLst>
              <a:path w="171451" h="264319">
                <a:moveTo>
                  <a:pt x="35719" y="71437"/>
                </a:moveTo>
                <a:lnTo>
                  <a:pt x="35719" y="71437"/>
                </a:lnTo>
                <a:lnTo>
                  <a:pt x="35719" y="78581"/>
                </a:lnTo>
                <a:lnTo>
                  <a:pt x="35719" y="85725"/>
                </a:lnTo>
                <a:lnTo>
                  <a:pt x="42863" y="92868"/>
                </a:lnTo>
                <a:lnTo>
                  <a:pt x="42863" y="114300"/>
                </a:lnTo>
                <a:lnTo>
                  <a:pt x="50007" y="135731"/>
                </a:lnTo>
                <a:lnTo>
                  <a:pt x="64294" y="164306"/>
                </a:lnTo>
                <a:lnTo>
                  <a:pt x="71438" y="185737"/>
                </a:lnTo>
                <a:lnTo>
                  <a:pt x="78582" y="214312"/>
                </a:lnTo>
                <a:lnTo>
                  <a:pt x="85725" y="235743"/>
                </a:lnTo>
                <a:lnTo>
                  <a:pt x="92869" y="250031"/>
                </a:lnTo>
                <a:lnTo>
                  <a:pt x="92869" y="257175"/>
                </a:lnTo>
                <a:lnTo>
                  <a:pt x="100013" y="264318"/>
                </a:lnTo>
                <a:lnTo>
                  <a:pt x="92869" y="264318"/>
                </a:lnTo>
                <a:lnTo>
                  <a:pt x="92869" y="264318"/>
                </a:lnTo>
                <a:lnTo>
                  <a:pt x="85725" y="264318"/>
                </a:lnTo>
                <a:lnTo>
                  <a:pt x="78582" y="257175"/>
                </a:lnTo>
                <a:lnTo>
                  <a:pt x="71438" y="242887"/>
                </a:lnTo>
                <a:lnTo>
                  <a:pt x="57150" y="221456"/>
                </a:lnTo>
                <a:lnTo>
                  <a:pt x="42863" y="200025"/>
                </a:lnTo>
                <a:lnTo>
                  <a:pt x="28575" y="178593"/>
                </a:lnTo>
                <a:lnTo>
                  <a:pt x="14288" y="142875"/>
                </a:lnTo>
                <a:lnTo>
                  <a:pt x="7144" y="114300"/>
                </a:lnTo>
                <a:lnTo>
                  <a:pt x="0" y="85725"/>
                </a:lnTo>
                <a:lnTo>
                  <a:pt x="0" y="64293"/>
                </a:lnTo>
                <a:lnTo>
                  <a:pt x="7144" y="42862"/>
                </a:lnTo>
                <a:lnTo>
                  <a:pt x="14288" y="21431"/>
                </a:lnTo>
                <a:lnTo>
                  <a:pt x="21432" y="14287"/>
                </a:lnTo>
                <a:lnTo>
                  <a:pt x="28575" y="7143"/>
                </a:lnTo>
                <a:lnTo>
                  <a:pt x="35719" y="0"/>
                </a:lnTo>
                <a:lnTo>
                  <a:pt x="42863" y="0"/>
                </a:lnTo>
                <a:lnTo>
                  <a:pt x="50007" y="0"/>
                </a:lnTo>
                <a:lnTo>
                  <a:pt x="50007" y="0"/>
                </a:lnTo>
                <a:lnTo>
                  <a:pt x="57150" y="7143"/>
                </a:lnTo>
                <a:lnTo>
                  <a:pt x="64294" y="14287"/>
                </a:lnTo>
                <a:lnTo>
                  <a:pt x="64294" y="21431"/>
                </a:lnTo>
                <a:lnTo>
                  <a:pt x="71438" y="35718"/>
                </a:lnTo>
                <a:lnTo>
                  <a:pt x="71438" y="50006"/>
                </a:lnTo>
                <a:lnTo>
                  <a:pt x="71438" y="71437"/>
                </a:lnTo>
                <a:lnTo>
                  <a:pt x="78582" y="92868"/>
                </a:lnTo>
                <a:lnTo>
                  <a:pt x="71438" y="114300"/>
                </a:lnTo>
                <a:lnTo>
                  <a:pt x="78582" y="128587"/>
                </a:lnTo>
                <a:lnTo>
                  <a:pt x="71438" y="150018"/>
                </a:lnTo>
                <a:lnTo>
                  <a:pt x="71438" y="157162"/>
                </a:lnTo>
                <a:lnTo>
                  <a:pt x="71438" y="171450"/>
                </a:lnTo>
                <a:lnTo>
                  <a:pt x="71438" y="178593"/>
                </a:lnTo>
                <a:lnTo>
                  <a:pt x="64294" y="178593"/>
                </a:lnTo>
                <a:lnTo>
                  <a:pt x="64294" y="185737"/>
                </a:lnTo>
                <a:lnTo>
                  <a:pt x="64294" y="178593"/>
                </a:lnTo>
                <a:lnTo>
                  <a:pt x="71438" y="178593"/>
                </a:lnTo>
                <a:lnTo>
                  <a:pt x="71438" y="171450"/>
                </a:lnTo>
                <a:lnTo>
                  <a:pt x="71438" y="157162"/>
                </a:lnTo>
                <a:lnTo>
                  <a:pt x="85725" y="142875"/>
                </a:lnTo>
                <a:lnTo>
                  <a:pt x="92869" y="135731"/>
                </a:lnTo>
                <a:lnTo>
                  <a:pt x="107157" y="128587"/>
                </a:lnTo>
                <a:lnTo>
                  <a:pt x="121444" y="121443"/>
                </a:lnTo>
                <a:lnTo>
                  <a:pt x="128588" y="114300"/>
                </a:lnTo>
                <a:lnTo>
                  <a:pt x="142875" y="114300"/>
                </a:lnTo>
                <a:lnTo>
                  <a:pt x="150019" y="107156"/>
                </a:lnTo>
                <a:lnTo>
                  <a:pt x="157163" y="107156"/>
                </a:lnTo>
                <a:lnTo>
                  <a:pt x="164307" y="107156"/>
                </a:lnTo>
                <a:lnTo>
                  <a:pt x="171450" y="107156"/>
                </a:lnTo>
                <a:lnTo>
                  <a:pt x="171450" y="107156"/>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1985963" y="6079331"/>
            <a:ext cx="107157" cy="192883"/>
          </a:xfrm>
          <a:custGeom>
            <a:avLst/>
            <a:gdLst/>
            <a:ahLst/>
            <a:cxnLst/>
            <a:rect l="0" t="0" r="0" b="0"/>
            <a:pathLst>
              <a:path w="107157" h="192883">
                <a:moveTo>
                  <a:pt x="0" y="164307"/>
                </a:moveTo>
                <a:lnTo>
                  <a:pt x="0" y="164307"/>
                </a:lnTo>
                <a:lnTo>
                  <a:pt x="0" y="150019"/>
                </a:lnTo>
                <a:lnTo>
                  <a:pt x="7143" y="150019"/>
                </a:lnTo>
                <a:lnTo>
                  <a:pt x="7143" y="135732"/>
                </a:lnTo>
                <a:lnTo>
                  <a:pt x="14287" y="121444"/>
                </a:lnTo>
                <a:lnTo>
                  <a:pt x="21431" y="107157"/>
                </a:lnTo>
                <a:lnTo>
                  <a:pt x="35718" y="85725"/>
                </a:lnTo>
                <a:lnTo>
                  <a:pt x="50006" y="71438"/>
                </a:lnTo>
                <a:lnTo>
                  <a:pt x="50006" y="57150"/>
                </a:lnTo>
                <a:lnTo>
                  <a:pt x="57150" y="42863"/>
                </a:lnTo>
                <a:lnTo>
                  <a:pt x="64293" y="28575"/>
                </a:lnTo>
                <a:lnTo>
                  <a:pt x="71437" y="14288"/>
                </a:lnTo>
                <a:lnTo>
                  <a:pt x="71437" y="7144"/>
                </a:lnTo>
                <a:lnTo>
                  <a:pt x="71437" y="0"/>
                </a:lnTo>
                <a:lnTo>
                  <a:pt x="71437" y="0"/>
                </a:lnTo>
                <a:lnTo>
                  <a:pt x="71437" y="0"/>
                </a:lnTo>
                <a:lnTo>
                  <a:pt x="64293" y="7144"/>
                </a:lnTo>
                <a:lnTo>
                  <a:pt x="57150" y="14288"/>
                </a:lnTo>
                <a:lnTo>
                  <a:pt x="50006" y="28575"/>
                </a:lnTo>
                <a:lnTo>
                  <a:pt x="42862" y="50007"/>
                </a:lnTo>
                <a:lnTo>
                  <a:pt x="35718" y="71438"/>
                </a:lnTo>
                <a:lnTo>
                  <a:pt x="35718" y="100013"/>
                </a:lnTo>
                <a:lnTo>
                  <a:pt x="28575" y="121444"/>
                </a:lnTo>
                <a:lnTo>
                  <a:pt x="35718" y="142875"/>
                </a:lnTo>
                <a:lnTo>
                  <a:pt x="35718" y="164307"/>
                </a:lnTo>
                <a:lnTo>
                  <a:pt x="42862" y="178594"/>
                </a:lnTo>
                <a:lnTo>
                  <a:pt x="50006" y="192882"/>
                </a:lnTo>
                <a:lnTo>
                  <a:pt x="57150" y="192882"/>
                </a:lnTo>
                <a:lnTo>
                  <a:pt x="64293" y="192882"/>
                </a:lnTo>
                <a:lnTo>
                  <a:pt x="78581" y="185738"/>
                </a:lnTo>
                <a:lnTo>
                  <a:pt x="85725" y="171450"/>
                </a:lnTo>
                <a:lnTo>
                  <a:pt x="92868" y="164307"/>
                </a:lnTo>
                <a:lnTo>
                  <a:pt x="100012" y="150019"/>
                </a:lnTo>
                <a:lnTo>
                  <a:pt x="107156" y="142875"/>
                </a:lnTo>
                <a:lnTo>
                  <a:pt x="107156" y="142875"/>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2150269" y="6050756"/>
            <a:ext cx="71438" cy="100014"/>
          </a:xfrm>
          <a:custGeom>
            <a:avLst/>
            <a:gdLst/>
            <a:ahLst/>
            <a:cxnLst/>
            <a:rect l="0" t="0" r="0" b="0"/>
            <a:pathLst>
              <a:path w="71438" h="100014">
                <a:moveTo>
                  <a:pt x="7144" y="0"/>
                </a:moveTo>
                <a:lnTo>
                  <a:pt x="0" y="0"/>
                </a:lnTo>
                <a:lnTo>
                  <a:pt x="0" y="0"/>
                </a:lnTo>
                <a:lnTo>
                  <a:pt x="0" y="0"/>
                </a:lnTo>
                <a:lnTo>
                  <a:pt x="0" y="7144"/>
                </a:lnTo>
                <a:lnTo>
                  <a:pt x="0" y="14288"/>
                </a:lnTo>
                <a:lnTo>
                  <a:pt x="0" y="28575"/>
                </a:lnTo>
                <a:lnTo>
                  <a:pt x="0" y="42863"/>
                </a:lnTo>
                <a:lnTo>
                  <a:pt x="0" y="57150"/>
                </a:lnTo>
                <a:lnTo>
                  <a:pt x="0" y="71438"/>
                </a:lnTo>
                <a:lnTo>
                  <a:pt x="0" y="78582"/>
                </a:lnTo>
                <a:lnTo>
                  <a:pt x="7144" y="85725"/>
                </a:lnTo>
                <a:lnTo>
                  <a:pt x="14287" y="92869"/>
                </a:lnTo>
                <a:lnTo>
                  <a:pt x="21431" y="100013"/>
                </a:lnTo>
                <a:lnTo>
                  <a:pt x="28575" y="100013"/>
                </a:lnTo>
                <a:lnTo>
                  <a:pt x="28575" y="92869"/>
                </a:lnTo>
                <a:lnTo>
                  <a:pt x="42862" y="85725"/>
                </a:lnTo>
                <a:lnTo>
                  <a:pt x="50006" y="78582"/>
                </a:lnTo>
                <a:lnTo>
                  <a:pt x="64294" y="71438"/>
                </a:lnTo>
                <a:lnTo>
                  <a:pt x="71437" y="57150"/>
                </a:lnTo>
                <a:lnTo>
                  <a:pt x="71437" y="50007"/>
                </a:lnTo>
                <a:lnTo>
                  <a:pt x="71437" y="50007"/>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2243138" y="5965031"/>
            <a:ext cx="150019" cy="85726"/>
          </a:xfrm>
          <a:custGeom>
            <a:avLst/>
            <a:gdLst/>
            <a:ahLst/>
            <a:cxnLst/>
            <a:rect l="0" t="0" r="0" b="0"/>
            <a:pathLst>
              <a:path w="150019" h="85726">
                <a:moveTo>
                  <a:pt x="7143" y="0"/>
                </a:moveTo>
                <a:lnTo>
                  <a:pt x="0" y="0"/>
                </a:lnTo>
                <a:lnTo>
                  <a:pt x="0" y="0"/>
                </a:lnTo>
                <a:lnTo>
                  <a:pt x="0" y="7144"/>
                </a:lnTo>
                <a:lnTo>
                  <a:pt x="0" y="14288"/>
                </a:lnTo>
                <a:lnTo>
                  <a:pt x="0" y="21432"/>
                </a:lnTo>
                <a:lnTo>
                  <a:pt x="0" y="28575"/>
                </a:lnTo>
                <a:lnTo>
                  <a:pt x="0" y="42863"/>
                </a:lnTo>
                <a:lnTo>
                  <a:pt x="0" y="57150"/>
                </a:lnTo>
                <a:lnTo>
                  <a:pt x="7143" y="64294"/>
                </a:lnTo>
                <a:lnTo>
                  <a:pt x="7143" y="78582"/>
                </a:lnTo>
                <a:lnTo>
                  <a:pt x="14287" y="78582"/>
                </a:lnTo>
                <a:lnTo>
                  <a:pt x="21431" y="85725"/>
                </a:lnTo>
                <a:lnTo>
                  <a:pt x="28575" y="85725"/>
                </a:lnTo>
                <a:lnTo>
                  <a:pt x="35718" y="78582"/>
                </a:lnTo>
                <a:lnTo>
                  <a:pt x="42862" y="78582"/>
                </a:lnTo>
                <a:lnTo>
                  <a:pt x="42862" y="71438"/>
                </a:lnTo>
                <a:lnTo>
                  <a:pt x="50006" y="71438"/>
                </a:lnTo>
                <a:lnTo>
                  <a:pt x="57150" y="64294"/>
                </a:lnTo>
                <a:lnTo>
                  <a:pt x="57150" y="57150"/>
                </a:lnTo>
                <a:lnTo>
                  <a:pt x="57150" y="50007"/>
                </a:lnTo>
                <a:lnTo>
                  <a:pt x="64293" y="42863"/>
                </a:lnTo>
                <a:lnTo>
                  <a:pt x="57150" y="28575"/>
                </a:lnTo>
                <a:lnTo>
                  <a:pt x="57150" y="21432"/>
                </a:lnTo>
                <a:lnTo>
                  <a:pt x="57150" y="14288"/>
                </a:lnTo>
                <a:lnTo>
                  <a:pt x="57150" y="14288"/>
                </a:lnTo>
                <a:lnTo>
                  <a:pt x="57150" y="14288"/>
                </a:lnTo>
                <a:lnTo>
                  <a:pt x="57150" y="14288"/>
                </a:lnTo>
                <a:lnTo>
                  <a:pt x="64293" y="21432"/>
                </a:lnTo>
                <a:lnTo>
                  <a:pt x="71437" y="35719"/>
                </a:lnTo>
                <a:lnTo>
                  <a:pt x="78581" y="50007"/>
                </a:lnTo>
                <a:lnTo>
                  <a:pt x="92868" y="57150"/>
                </a:lnTo>
                <a:lnTo>
                  <a:pt x="107156" y="71438"/>
                </a:lnTo>
                <a:lnTo>
                  <a:pt x="114300" y="71438"/>
                </a:lnTo>
                <a:lnTo>
                  <a:pt x="121443" y="71438"/>
                </a:lnTo>
                <a:lnTo>
                  <a:pt x="128587" y="71438"/>
                </a:lnTo>
                <a:lnTo>
                  <a:pt x="135731" y="64294"/>
                </a:lnTo>
                <a:lnTo>
                  <a:pt x="142875" y="50007"/>
                </a:lnTo>
                <a:lnTo>
                  <a:pt x="142875" y="42863"/>
                </a:lnTo>
                <a:lnTo>
                  <a:pt x="150018" y="35719"/>
                </a:lnTo>
                <a:lnTo>
                  <a:pt x="150018" y="35719"/>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2357438" y="5872163"/>
            <a:ext cx="107157" cy="92869"/>
          </a:xfrm>
          <a:custGeom>
            <a:avLst/>
            <a:gdLst/>
            <a:ahLst/>
            <a:cxnLst/>
            <a:rect l="0" t="0" r="0" b="0"/>
            <a:pathLst>
              <a:path w="107157" h="92869">
                <a:moveTo>
                  <a:pt x="0" y="0"/>
                </a:moveTo>
                <a:lnTo>
                  <a:pt x="0" y="7143"/>
                </a:lnTo>
                <a:lnTo>
                  <a:pt x="0" y="14287"/>
                </a:lnTo>
                <a:lnTo>
                  <a:pt x="0" y="14287"/>
                </a:lnTo>
                <a:lnTo>
                  <a:pt x="7143" y="28575"/>
                </a:lnTo>
                <a:lnTo>
                  <a:pt x="7143" y="35718"/>
                </a:lnTo>
                <a:lnTo>
                  <a:pt x="14287" y="50006"/>
                </a:lnTo>
                <a:lnTo>
                  <a:pt x="28575" y="64293"/>
                </a:lnTo>
                <a:lnTo>
                  <a:pt x="35718" y="78581"/>
                </a:lnTo>
                <a:lnTo>
                  <a:pt x="50006" y="85725"/>
                </a:lnTo>
                <a:lnTo>
                  <a:pt x="64293" y="92868"/>
                </a:lnTo>
                <a:lnTo>
                  <a:pt x="71437" y="92868"/>
                </a:lnTo>
                <a:lnTo>
                  <a:pt x="85725" y="92868"/>
                </a:lnTo>
                <a:lnTo>
                  <a:pt x="92869" y="92868"/>
                </a:lnTo>
                <a:lnTo>
                  <a:pt x="100012" y="92868"/>
                </a:lnTo>
                <a:lnTo>
                  <a:pt x="107156" y="92868"/>
                </a:lnTo>
                <a:lnTo>
                  <a:pt x="107156" y="92868"/>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2450307" y="5807869"/>
            <a:ext cx="107157" cy="135732"/>
          </a:xfrm>
          <a:custGeom>
            <a:avLst/>
            <a:gdLst/>
            <a:ahLst/>
            <a:cxnLst/>
            <a:rect l="0" t="0" r="0" b="0"/>
            <a:pathLst>
              <a:path w="107157" h="135732">
                <a:moveTo>
                  <a:pt x="0" y="0"/>
                </a:moveTo>
                <a:lnTo>
                  <a:pt x="0" y="0"/>
                </a:lnTo>
                <a:lnTo>
                  <a:pt x="0" y="7144"/>
                </a:lnTo>
                <a:lnTo>
                  <a:pt x="0" y="7144"/>
                </a:lnTo>
                <a:lnTo>
                  <a:pt x="7143" y="14287"/>
                </a:lnTo>
                <a:lnTo>
                  <a:pt x="14287" y="28575"/>
                </a:lnTo>
                <a:lnTo>
                  <a:pt x="21431" y="50006"/>
                </a:lnTo>
                <a:lnTo>
                  <a:pt x="42862" y="64294"/>
                </a:lnTo>
                <a:lnTo>
                  <a:pt x="50006" y="85725"/>
                </a:lnTo>
                <a:lnTo>
                  <a:pt x="64293" y="100012"/>
                </a:lnTo>
                <a:lnTo>
                  <a:pt x="78581" y="114300"/>
                </a:lnTo>
                <a:lnTo>
                  <a:pt x="85725" y="121444"/>
                </a:lnTo>
                <a:lnTo>
                  <a:pt x="100012" y="128587"/>
                </a:lnTo>
                <a:lnTo>
                  <a:pt x="107156" y="135731"/>
                </a:lnTo>
                <a:lnTo>
                  <a:pt x="107156" y="135731"/>
                </a:lnTo>
                <a:lnTo>
                  <a:pt x="107156" y="135731"/>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2185988" y="6272213"/>
            <a:ext cx="92869" cy="128588"/>
          </a:xfrm>
          <a:custGeom>
            <a:avLst/>
            <a:gdLst/>
            <a:ahLst/>
            <a:cxnLst/>
            <a:rect l="0" t="0" r="0" b="0"/>
            <a:pathLst>
              <a:path w="92869" h="128588">
                <a:moveTo>
                  <a:pt x="28575" y="100012"/>
                </a:moveTo>
                <a:lnTo>
                  <a:pt x="28575" y="100012"/>
                </a:lnTo>
                <a:lnTo>
                  <a:pt x="28575" y="100012"/>
                </a:lnTo>
                <a:lnTo>
                  <a:pt x="28575" y="100012"/>
                </a:lnTo>
                <a:lnTo>
                  <a:pt x="28575" y="92868"/>
                </a:lnTo>
                <a:lnTo>
                  <a:pt x="28575" y="92868"/>
                </a:lnTo>
                <a:lnTo>
                  <a:pt x="28575" y="85725"/>
                </a:lnTo>
                <a:lnTo>
                  <a:pt x="35718" y="78581"/>
                </a:lnTo>
                <a:lnTo>
                  <a:pt x="42862" y="71437"/>
                </a:lnTo>
                <a:lnTo>
                  <a:pt x="42862" y="57150"/>
                </a:lnTo>
                <a:lnTo>
                  <a:pt x="50006" y="50006"/>
                </a:lnTo>
                <a:lnTo>
                  <a:pt x="50006" y="35718"/>
                </a:lnTo>
                <a:lnTo>
                  <a:pt x="50006" y="28575"/>
                </a:lnTo>
                <a:lnTo>
                  <a:pt x="50006" y="21431"/>
                </a:lnTo>
                <a:lnTo>
                  <a:pt x="42862" y="14287"/>
                </a:lnTo>
                <a:lnTo>
                  <a:pt x="42862" y="7143"/>
                </a:lnTo>
                <a:lnTo>
                  <a:pt x="35718" y="7143"/>
                </a:lnTo>
                <a:lnTo>
                  <a:pt x="35718" y="0"/>
                </a:lnTo>
                <a:lnTo>
                  <a:pt x="28575" y="7143"/>
                </a:lnTo>
                <a:lnTo>
                  <a:pt x="21431" y="7143"/>
                </a:lnTo>
                <a:lnTo>
                  <a:pt x="21431" y="14287"/>
                </a:lnTo>
                <a:lnTo>
                  <a:pt x="14287" y="28575"/>
                </a:lnTo>
                <a:lnTo>
                  <a:pt x="7143" y="42862"/>
                </a:lnTo>
                <a:lnTo>
                  <a:pt x="0" y="50006"/>
                </a:lnTo>
                <a:lnTo>
                  <a:pt x="0" y="64293"/>
                </a:lnTo>
                <a:lnTo>
                  <a:pt x="0" y="85725"/>
                </a:lnTo>
                <a:lnTo>
                  <a:pt x="7143" y="92868"/>
                </a:lnTo>
                <a:lnTo>
                  <a:pt x="14287" y="107156"/>
                </a:lnTo>
                <a:lnTo>
                  <a:pt x="21431" y="121443"/>
                </a:lnTo>
                <a:lnTo>
                  <a:pt x="28575" y="128587"/>
                </a:lnTo>
                <a:lnTo>
                  <a:pt x="35718" y="128587"/>
                </a:lnTo>
                <a:lnTo>
                  <a:pt x="50006" y="128587"/>
                </a:lnTo>
                <a:lnTo>
                  <a:pt x="64293" y="121443"/>
                </a:lnTo>
                <a:lnTo>
                  <a:pt x="71437" y="114300"/>
                </a:lnTo>
                <a:lnTo>
                  <a:pt x="78581" y="107156"/>
                </a:lnTo>
                <a:lnTo>
                  <a:pt x="92868" y="100012"/>
                </a:lnTo>
                <a:lnTo>
                  <a:pt x="92868" y="92868"/>
                </a:lnTo>
                <a:lnTo>
                  <a:pt x="92868" y="92868"/>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2271713" y="6186488"/>
            <a:ext cx="114301" cy="85726"/>
          </a:xfrm>
          <a:custGeom>
            <a:avLst/>
            <a:gdLst/>
            <a:ahLst/>
            <a:cxnLst/>
            <a:rect l="0" t="0" r="0" b="0"/>
            <a:pathLst>
              <a:path w="114301" h="85726">
                <a:moveTo>
                  <a:pt x="0" y="0"/>
                </a:moveTo>
                <a:lnTo>
                  <a:pt x="0" y="0"/>
                </a:lnTo>
                <a:lnTo>
                  <a:pt x="0" y="7143"/>
                </a:lnTo>
                <a:lnTo>
                  <a:pt x="0" y="7143"/>
                </a:lnTo>
                <a:lnTo>
                  <a:pt x="7143" y="14287"/>
                </a:lnTo>
                <a:lnTo>
                  <a:pt x="14287" y="28575"/>
                </a:lnTo>
                <a:lnTo>
                  <a:pt x="28575" y="42862"/>
                </a:lnTo>
                <a:lnTo>
                  <a:pt x="42862" y="57150"/>
                </a:lnTo>
                <a:lnTo>
                  <a:pt x="50006" y="64293"/>
                </a:lnTo>
                <a:lnTo>
                  <a:pt x="64293" y="71437"/>
                </a:lnTo>
                <a:lnTo>
                  <a:pt x="78581" y="78581"/>
                </a:lnTo>
                <a:lnTo>
                  <a:pt x="85725" y="85725"/>
                </a:lnTo>
                <a:lnTo>
                  <a:pt x="100012" y="85725"/>
                </a:lnTo>
                <a:lnTo>
                  <a:pt x="107156" y="85725"/>
                </a:lnTo>
                <a:lnTo>
                  <a:pt x="114300" y="85725"/>
                </a:lnTo>
                <a:lnTo>
                  <a:pt x="114300" y="85725"/>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2307431" y="6157913"/>
            <a:ext cx="35720" cy="135732"/>
          </a:xfrm>
          <a:custGeom>
            <a:avLst/>
            <a:gdLst/>
            <a:ahLst/>
            <a:cxnLst/>
            <a:rect l="0" t="0" r="0" b="0"/>
            <a:pathLst>
              <a:path w="35720" h="135732">
                <a:moveTo>
                  <a:pt x="7144" y="135731"/>
                </a:moveTo>
                <a:lnTo>
                  <a:pt x="7144" y="135731"/>
                </a:lnTo>
                <a:lnTo>
                  <a:pt x="0" y="135731"/>
                </a:lnTo>
                <a:lnTo>
                  <a:pt x="7144" y="135731"/>
                </a:lnTo>
                <a:lnTo>
                  <a:pt x="0" y="128587"/>
                </a:lnTo>
                <a:lnTo>
                  <a:pt x="7144" y="121443"/>
                </a:lnTo>
                <a:lnTo>
                  <a:pt x="7144" y="100012"/>
                </a:lnTo>
                <a:lnTo>
                  <a:pt x="14288" y="78581"/>
                </a:lnTo>
                <a:lnTo>
                  <a:pt x="14288" y="57150"/>
                </a:lnTo>
                <a:lnTo>
                  <a:pt x="21432" y="35718"/>
                </a:lnTo>
                <a:lnTo>
                  <a:pt x="28575" y="14287"/>
                </a:lnTo>
                <a:lnTo>
                  <a:pt x="35719" y="0"/>
                </a:lnTo>
                <a:lnTo>
                  <a:pt x="35719"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2393156" y="6086475"/>
            <a:ext cx="92870" cy="142876"/>
          </a:xfrm>
          <a:custGeom>
            <a:avLst/>
            <a:gdLst/>
            <a:ahLst/>
            <a:cxnLst/>
            <a:rect l="0" t="0" r="0" b="0"/>
            <a:pathLst>
              <a:path w="92870" h="142876">
                <a:moveTo>
                  <a:pt x="14288" y="0"/>
                </a:moveTo>
                <a:lnTo>
                  <a:pt x="7144" y="0"/>
                </a:lnTo>
                <a:lnTo>
                  <a:pt x="0" y="0"/>
                </a:lnTo>
                <a:lnTo>
                  <a:pt x="0" y="0"/>
                </a:lnTo>
                <a:lnTo>
                  <a:pt x="0" y="0"/>
                </a:lnTo>
                <a:lnTo>
                  <a:pt x="0" y="0"/>
                </a:lnTo>
                <a:lnTo>
                  <a:pt x="0" y="7144"/>
                </a:lnTo>
                <a:lnTo>
                  <a:pt x="0" y="14288"/>
                </a:lnTo>
                <a:lnTo>
                  <a:pt x="0" y="35719"/>
                </a:lnTo>
                <a:lnTo>
                  <a:pt x="0" y="57150"/>
                </a:lnTo>
                <a:lnTo>
                  <a:pt x="7144" y="78581"/>
                </a:lnTo>
                <a:lnTo>
                  <a:pt x="14288" y="100013"/>
                </a:lnTo>
                <a:lnTo>
                  <a:pt x="21432" y="114300"/>
                </a:lnTo>
                <a:lnTo>
                  <a:pt x="28575" y="128588"/>
                </a:lnTo>
                <a:lnTo>
                  <a:pt x="35719" y="135731"/>
                </a:lnTo>
                <a:lnTo>
                  <a:pt x="42863" y="142875"/>
                </a:lnTo>
                <a:lnTo>
                  <a:pt x="50007" y="142875"/>
                </a:lnTo>
                <a:lnTo>
                  <a:pt x="57151" y="142875"/>
                </a:lnTo>
                <a:lnTo>
                  <a:pt x="57151" y="142875"/>
                </a:lnTo>
                <a:lnTo>
                  <a:pt x="64294" y="135731"/>
                </a:lnTo>
                <a:lnTo>
                  <a:pt x="71438" y="135731"/>
                </a:lnTo>
                <a:lnTo>
                  <a:pt x="71438" y="121444"/>
                </a:lnTo>
                <a:lnTo>
                  <a:pt x="78582" y="114300"/>
                </a:lnTo>
                <a:lnTo>
                  <a:pt x="85726" y="100013"/>
                </a:lnTo>
                <a:lnTo>
                  <a:pt x="85726" y="78581"/>
                </a:lnTo>
                <a:lnTo>
                  <a:pt x="92869" y="64294"/>
                </a:lnTo>
                <a:lnTo>
                  <a:pt x="92869" y="57150"/>
                </a:lnTo>
                <a:lnTo>
                  <a:pt x="92869" y="5715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2557463" y="6136481"/>
            <a:ext cx="21432" cy="1"/>
          </a:xfrm>
          <a:custGeom>
            <a:avLst/>
            <a:gdLst/>
            <a:ahLst/>
            <a:cxnLst/>
            <a:rect l="0" t="0" r="0" b="0"/>
            <a:pathLst>
              <a:path w="21432" h="1">
                <a:moveTo>
                  <a:pt x="21431" y="0"/>
                </a:moveTo>
                <a:lnTo>
                  <a:pt x="14287" y="0"/>
                </a:lnTo>
                <a:lnTo>
                  <a:pt x="14287" y="0"/>
                </a:lnTo>
                <a:lnTo>
                  <a:pt x="14287" y="0"/>
                </a:lnTo>
                <a:lnTo>
                  <a:pt x="7144" y="0"/>
                </a:lnTo>
                <a:lnTo>
                  <a:pt x="7144" y="0"/>
                </a:lnTo>
                <a:lnTo>
                  <a:pt x="0" y="0"/>
                </a:lnTo>
                <a:lnTo>
                  <a:pt x="0" y="0"/>
                </a:lnTo>
                <a:lnTo>
                  <a:pt x="0" y="0"/>
                </a:lnTo>
                <a:lnTo>
                  <a:pt x="0" y="0"/>
                </a:lnTo>
                <a:lnTo>
                  <a:pt x="0" y="0"/>
                </a:lnTo>
                <a:lnTo>
                  <a:pt x="0" y="0"/>
                </a:lnTo>
                <a:lnTo>
                  <a:pt x="0" y="0"/>
                </a:lnTo>
                <a:lnTo>
                  <a:pt x="0" y="0"/>
                </a:lnTo>
                <a:lnTo>
                  <a:pt x="0" y="0"/>
                </a:lnTo>
                <a:lnTo>
                  <a:pt x="0"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2964657" y="3979069"/>
            <a:ext cx="207169" cy="321470"/>
          </a:xfrm>
          <a:custGeom>
            <a:avLst/>
            <a:gdLst/>
            <a:ahLst/>
            <a:cxnLst/>
            <a:rect l="0" t="0" r="0" b="0"/>
            <a:pathLst>
              <a:path w="207169" h="321470">
                <a:moveTo>
                  <a:pt x="121443" y="121444"/>
                </a:moveTo>
                <a:lnTo>
                  <a:pt x="114300" y="128587"/>
                </a:lnTo>
                <a:lnTo>
                  <a:pt x="100012" y="135731"/>
                </a:lnTo>
                <a:lnTo>
                  <a:pt x="100012" y="135731"/>
                </a:lnTo>
                <a:lnTo>
                  <a:pt x="78581" y="142875"/>
                </a:lnTo>
                <a:lnTo>
                  <a:pt x="71437" y="150019"/>
                </a:lnTo>
                <a:lnTo>
                  <a:pt x="57150" y="157162"/>
                </a:lnTo>
                <a:lnTo>
                  <a:pt x="42862" y="178594"/>
                </a:lnTo>
                <a:lnTo>
                  <a:pt x="35718" y="192881"/>
                </a:lnTo>
                <a:lnTo>
                  <a:pt x="28575" y="214313"/>
                </a:lnTo>
                <a:lnTo>
                  <a:pt x="14287" y="235744"/>
                </a:lnTo>
                <a:lnTo>
                  <a:pt x="14287" y="257175"/>
                </a:lnTo>
                <a:lnTo>
                  <a:pt x="7143" y="278606"/>
                </a:lnTo>
                <a:lnTo>
                  <a:pt x="0" y="292894"/>
                </a:lnTo>
                <a:lnTo>
                  <a:pt x="7143" y="307181"/>
                </a:lnTo>
                <a:lnTo>
                  <a:pt x="7143" y="314325"/>
                </a:lnTo>
                <a:lnTo>
                  <a:pt x="7143" y="321469"/>
                </a:lnTo>
                <a:lnTo>
                  <a:pt x="14287" y="321469"/>
                </a:lnTo>
                <a:lnTo>
                  <a:pt x="21431" y="321469"/>
                </a:lnTo>
                <a:lnTo>
                  <a:pt x="28575" y="314325"/>
                </a:lnTo>
                <a:lnTo>
                  <a:pt x="35718" y="307181"/>
                </a:lnTo>
                <a:lnTo>
                  <a:pt x="42862" y="300038"/>
                </a:lnTo>
                <a:lnTo>
                  <a:pt x="57150" y="285750"/>
                </a:lnTo>
                <a:lnTo>
                  <a:pt x="71437" y="264319"/>
                </a:lnTo>
                <a:lnTo>
                  <a:pt x="85725" y="242888"/>
                </a:lnTo>
                <a:lnTo>
                  <a:pt x="92868" y="221456"/>
                </a:lnTo>
                <a:lnTo>
                  <a:pt x="107156" y="192881"/>
                </a:lnTo>
                <a:lnTo>
                  <a:pt x="107156" y="164306"/>
                </a:lnTo>
                <a:lnTo>
                  <a:pt x="114300" y="135731"/>
                </a:lnTo>
                <a:lnTo>
                  <a:pt x="121443" y="100012"/>
                </a:lnTo>
                <a:lnTo>
                  <a:pt x="128587" y="78581"/>
                </a:lnTo>
                <a:lnTo>
                  <a:pt x="121443" y="50006"/>
                </a:lnTo>
                <a:lnTo>
                  <a:pt x="121443" y="28575"/>
                </a:lnTo>
                <a:lnTo>
                  <a:pt x="121443" y="14287"/>
                </a:lnTo>
                <a:lnTo>
                  <a:pt x="121443" y="7144"/>
                </a:lnTo>
                <a:lnTo>
                  <a:pt x="121443" y="0"/>
                </a:lnTo>
                <a:lnTo>
                  <a:pt x="121443" y="0"/>
                </a:lnTo>
                <a:lnTo>
                  <a:pt x="121443" y="7144"/>
                </a:lnTo>
                <a:lnTo>
                  <a:pt x="121443" y="14287"/>
                </a:lnTo>
                <a:lnTo>
                  <a:pt x="114300" y="21431"/>
                </a:lnTo>
                <a:lnTo>
                  <a:pt x="121443" y="42862"/>
                </a:lnTo>
                <a:lnTo>
                  <a:pt x="121443" y="64294"/>
                </a:lnTo>
                <a:lnTo>
                  <a:pt x="121443" y="85725"/>
                </a:lnTo>
                <a:lnTo>
                  <a:pt x="128587" y="107156"/>
                </a:lnTo>
                <a:lnTo>
                  <a:pt x="135731" y="135731"/>
                </a:lnTo>
                <a:lnTo>
                  <a:pt x="135731" y="164306"/>
                </a:lnTo>
                <a:lnTo>
                  <a:pt x="142875" y="185738"/>
                </a:lnTo>
                <a:lnTo>
                  <a:pt x="150018" y="207169"/>
                </a:lnTo>
                <a:lnTo>
                  <a:pt x="157162" y="228600"/>
                </a:lnTo>
                <a:lnTo>
                  <a:pt x="157162" y="250031"/>
                </a:lnTo>
                <a:lnTo>
                  <a:pt x="164306" y="271463"/>
                </a:lnTo>
                <a:lnTo>
                  <a:pt x="171450" y="285750"/>
                </a:lnTo>
                <a:lnTo>
                  <a:pt x="178593" y="292894"/>
                </a:lnTo>
                <a:lnTo>
                  <a:pt x="178593" y="307181"/>
                </a:lnTo>
                <a:lnTo>
                  <a:pt x="192881" y="307181"/>
                </a:lnTo>
                <a:lnTo>
                  <a:pt x="200025" y="314325"/>
                </a:lnTo>
                <a:lnTo>
                  <a:pt x="200025" y="314325"/>
                </a:lnTo>
                <a:lnTo>
                  <a:pt x="207168" y="307181"/>
                </a:lnTo>
                <a:lnTo>
                  <a:pt x="207168" y="30718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3236119" y="4143375"/>
            <a:ext cx="57151" cy="92870"/>
          </a:xfrm>
          <a:custGeom>
            <a:avLst/>
            <a:gdLst/>
            <a:ahLst/>
            <a:cxnLst/>
            <a:rect l="0" t="0" r="0" b="0"/>
            <a:pathLst>
              <a:path w="57151" h="92870">
                <a:moveTo>
                  <a:pt x="7144" y="0"/>
                </a:moveTo>
                <a:lnTo>
                  <a:pt x="7144" y="0"/>
                </a:lnTo>
                <a:lnTo>
                  <a:pt x="0" y="7144"/>
                </a:lnTo>
                <a:lnTo>
                  <a:pt x="7144" y="7144"/>
                </a:lnTo>
                <a:lnTo>
                  <a:pt x="7144" y="21432"/>
                </a:lnTo>
                <a:lnTo>
                  <a:pt x="7144" y="35719"/>
                </a:lnTo>
                <a:lnTo>
                  <a:pt x="7144" y="50007"/>
                </a:lnTo>
                <a:lnTo>
                  <a:pt x="14288" y="57150"/>
                </a:lnTo>
                <a:lnTo>
                  <a:pt x="21431" y="64294"/>
                </a:lnTo>
                <a:lnTo>
                  <a:pt x="28575" y="71438"/>
                </a:lnTo>
                <a:lnTo>
                  <a:pt x="42863" y="78582"/>
                </a:lnTo>
                <a:lnTo>
                  <a:pt x="50006" y="85725"/>
                </a:lnTo>
                <a:lnTo>
                  <a:pt x="50006" y="92869"/>
                </a:lnTo>
                <a:lnTo>
                  <a:pt x="57150" y="92869"/>
                </a:lnTo>
                <a:lnTo>
                  <a:pt x="57150" y="9286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3214688" y="4121944"/>
            <a:ext cx="14288" cy="7145"/>
          </a:xfrm>
          <a:custGeom>
            <a:avLst/>
            <a:gdLst/>
            <a:ahLst/>
            <a:cxnLst/>
            <a:rect l="0" t="0" r="0" b="0"/>
            <a:pathLst>
              <a:path w="14288" h="7145">
                <a:moveTo>
                  <a:pt x="14287" y="7144"/>
                </a:moveTo>
                <a:lnTo>
                  <a:pt x="7144" y="0"/>
                </a:lnTo>
                <a:lnTo>
                  <a:pt x="7144" y="0"/>
                </a:lnTo>
                <a:lnTo>
                  <a:pt x="0" y="0"/>
                </a:lnTo>
                <a:lnTo>
                  <a:pt x="0"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3350419" y="4071938"/>
            <a:ext cx="121445" cy="171451"/>
          </a:xfrm>
          <a:custGeom>
            <a:avLst/>
            <a:gdLst/>
            <a:ahLst/>
            <a:cxnLst/>
            <a:rect l="0" t="0" r="0" b="0"/>
            <a:pathLst>
              <a:path w="121445" h="171451">
                <a:moveTo>
                  <a:pt x="50006" y="0"/>
                </a:moveTo>
                <a:lnTo>
                  <a:pt x="50006" y="7143"/>
                </a:lnTo>
                <a:lnTo>
                  <a:pt x="42863" y="14287"/>
                </a:lnTo>
                <a:lnTo>
                  <a:pt x="42863" y="21431"/>
                </a:lnTo>
                <a:lnTo>
                  <a:pt x="35719" y="28575"/>
                </a:lnTo>
                <a:lnTo>
                  <a:pt x="28575" y="42862"/>
                </a:lnTo>
                <a:lnTo>
                  <a:pt x="21431" y="57150"/>
                </a:lnTo>
                <a:lnTo>
                  <a:pt x="14288" y="64293"/>
                </a:lnTo>
                <a:lnTo>
                  <a:pt x="7144" y="71437"/>
                </a:lnTo>
                <a:lnTo>
                  <a:pt x="0" y="78581"/>
                </a:lnTo>
                <a:lnTo>
                  <a:pt x="0" y="85725"/>
                </a:lnTo>
                <a:lnTo>
                  <a:pt x="0" y="85725"/>
                </a:lnTo>
                <a:lnTo>
                  <a:pt x="0" y="85725"/>
                </a:lnTo>
                <a:lnTo>
                  <a:pt x="7144" y="78581"/>
                </a:lnTo>
                <a:lnTo>
                  <a:pt x="7144" y="78581"/>
                </a:lnTo>
                <a:lnTo>
                  <a:pt x="21431" y="71437"/>
                </a:lnTo>
                <a:lnTo>
                  <a:pt x="35719" y="64293"/>
                </a:lnTo>
                <a:lnTo>
                  <a:pt x="50006" y="64293"/>
                </a:lnTo>
                <a:lnTo>
                  <a:pt x="71438" y="64293"/>
                </a:lnTo>
                <a:lnTo>
                  <a:pt x="85725" y="64293"/>
                </a:lnTo>
                <a:lnTo>
                  <a:pt x="100013" y="71437"/>
                </a:lnTo>
                <a:lnTo>
                  <a:pt x="114300" y="78581"/>
                </a:lnTo>
                <a:lnTo>
                  <a:pt x="114300" y="92869"/>
                </a:lnTo>
                <a:lnTo>
                  <a:pt x="121444" y="107156"/>
                </a:lnTo>
                <a:lnTo>
                  <a:pt x="121444" y="121444"/>
                </a:lnTo>
                <a:lnTo>
                  <a:pt x="121444" y="135731"/>
                </a:lnTo>
                <a:lnTo>
                  <a:pt x="114300" y="142875"/>
                </a:lnTo>
                <a:lnTo>
                  <a:pt x="107156" y="157162"/>
                </a:lnTo>
                <a:lnTo>
                  <a:pt x="100013" y="164306"/>
                </a:lnTo>
                <a:lnTo>
                  <a:pt x="92869" y="164306"/>
                </a:lnTo>
                <a:lnTo>
                  <a:pt x="85725" y="171450"/>
                </a:lnTo>
                <a:lnTo>
                  <a:pt x="78581" y="171450"/>
                </a:lnTo>
                <a:lnTo>
                  <a:pt x="78581" y="17145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3529013" y="4071938"/>
            <a:ext cx="64295" cy="142876"/>
          </a:xfrm>
          <a:custGeom>
            <a:avLst/>
            <a:gdLst/>
            <a:ahLst/>
            <a:cxnLst/>
            <a:rect l="0" t="0" r="0" b="0"/>
            <a:pathLst>
              <a:path w="64295" h="142876">
                <a:moveTo>
                  <a:pt x="42862" y="0"/>
                </a:moveTo>
                <a:lnTo>
                  <a:pt x="42862" y="0"/>
                </a:lnTo>
                <a:lnTo>
                  <a:pt x="42862" y="0"/>
                </a:lnTo>
                <a:lnTo>
                  <a:pt x="42862" y="0"/>
                </a:lnTo>
                <a:lnTo>
                  <a:pt x="42862" y="7143"/>
                </a:lnTo>
                <a:lnTo>
                  <a:pt x="42862" y="7143"/>
                </a:lnTo>
                <a:lnTo>
                  <a:pt x="35719" y="7143"/>
                </a:lnTo>
                <a:lnTo>
                  <a:pt x="28575" y="14287"/>
                </a:lnTo>
                <a:lnTo>
                  <a:pt x="14287" y="14287"/>
                </a:lnTo>
                <a:lnTo>
                  <a:pt x="14287" y="14287"/>
                </a:lnTo>
                <a:lnTo>
                  <a:pt x="7144" y="21431"/>
                </a:lnTo>
                <a:lnTo>
                  <a:pt x="0" y="28575"/>
                </a:lnTo>
                <a:lnTo>
                  <a:pt x="0" y="35718"/>
                </a:lnTo>
                <a:lnTo>
                  <a:pt x="0" y="42862"/>
                </a:lnTo>
                <a:lnTo>
                  <a:pt x="0" y="50006"/>
                </a:lnTo>
                <a:lnTo>
                  <a:pt x="0" y="71437"/>
                </a:lnTo>
                <a:lnTo>
                  <a:pt x="0" y="85725"/>
                </a:lnTo>
                <a:lnTo>
                  <a:pt x="7144" y="100012"/>
                </a:lnTo>
                <a:lnTo>
                  <a:pt x="14287" y="107156"/>
                </a:lnTo>
                <a:lnTo>
                  <a:pt x="21431" y="121444"/>
                </a:lnTo>
                <a:lnTo>
                  <a:pt x="28575" y="128587"/>
                </a:lnTo>
                <a:lnTo>
                  <a:pt x="42862" y="135731"/>
                </a:lnTo>
                <a:lnTo>
                  <a:pt x="50006" y="142875"/>
                </a:lnTo>
                <a:lnTo>
                  <a:pt x="57150" y="142875"/>
                </a:lnTo>
                <a:lnTo>
                  <a:pt x="64294" y="142875"/>
                </a:lnTo>
                <a:lnTo>
                  <a:pt x="64294" y="14287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3679032" y="4179094"/>
            <a:ext cx="1" cy="7145"/>
          </a:xfrm>
          <a:custGeom>
            <a:avLst/>
            <a:gdLst/>
            <a:ahLst/>
            <a:cxnLst/>
            <a:rect l="0" t="0" r="0" b="0"/>
            <a:pathLst>
              <a:path w="1" h="7145">
                <a:moveTo>
                  <a:pt x="0" y="0"/>
                </a:moveTo>
                <a:lnTo>
                  <a:pt x="0" y="0"/>
                </a:lnTo>
                <a:lnTo>
                  <a:pt x="0" y="0"/>
                </a:lnTo>
                <a:lnTo>
                  <a:pt x="0" y="0"/>
                </a:lnTo>
                <a:lnTo>
                  <a:pt x="0" y="0"/>
                </a:lnTo>
                <a:lnTo>
                  <a:pt x="0" y="7144"/>
                </a:lnTo>
                <a:lnTo>
                  <a:pt x="0" y="7144"/>
                </a:lnTo>
                <a:lnTo>
                  <a:pt x="0" y="714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3793332" y="4029075"/>
            <a:ext cx="71438" cy="200026"/>
          </a:xfrm>
          <a:custGeom>
            <a:avLst/>
            <a:gdLst/>
            <a:ahLst/>
            <a:cxnLst/>
            <a:rect l="0" t="0" r="0" b="0"/>
            <a:pathLst>
              <a:path w="71438" h="200026">
                <a:moveTo>
                  <a:pt x="21431" y="28575"/>
                </a:moveTo>
                <a:lnTo>
                  <a:pt x="14287" y="28575"/>
                </a:lnTo>
                <a:lnTo>
                  <a:pt x="14287" y="35719"/>
                </a:lnTo>
                <a:lnTo>
                  <a:pt x="14287" y="42863"/>
                </a:lnTo>
                <a:lnTo>
                  <a:pt x="7143" y="57150"/>
                </a:lnTo>
                <a:lnTo>
                  <a:pt x="7143" y="78581"/>
                </a:lnTo>
                <a:lnTo>
                  <a:pt x="0" y="100013"/>
                </a:lnTo>
                <a:lnTo>
                  <a:pt x="0" y="121444"/>
                </a:lnTo>
                <a:lnTo>
                  <a:pt x="0" y="150019"/>
                </a:lnTo>
                <a:lnTo>
                  <a:pt x="0" y="164307"/>
                </a:lnTo>
                <a:lnTo>
                  <a:pt x="7143" y="185738"/>
                </a:lnTo>
                <a:lnTo>
                  <a:pt x="14287" y="192882"/>
                </a:lnTo>
                <a:lnTo>
                  <a:pt x="21431" y="200025"/>
                </a:lnTo>
                <a:lnTo>
                  <a:pt x="28575" y="200025"/>
                </a:lnTo>
                <a:lnTo>
                  <a:pt x="35718" y="192882"/>
                </a:lnTo>
                <a:lnTo>
                  <a:pt x="42862" y="185738"/>
                </a:lnTo>
                <a:lnTo>
                  <a:pt x="50006" y="171450"/>
                </a:lnTo>
                <a:lnTo>
                  <a:pt x="57150" y="164307"/>
                </a:lnTo>
                <a:lnTo>
                  <a:pt x="64293" y="150019"/>
                </a:lnTo>
                <a:lnTo>
                  <a:pt x="64293" y="128588"/>
                </a:lnTo>
                <a:lnTo>
                  <a:pt x="71437" y="114300"/>
                </a:lnTo>
                <a:lnTo>
                  <a:pt x="71437" y="92869"/>
                </a:lnTo>
                <a:lnTo>
                  <a:pt x="71437" y="78581"/>
                </a:lnTo>
                <a:lnTo>
                  <a:pt x="71437" y="57150"/>
                </a:lnTo>
                <a:lnTo>
                  <a:pt x="64293" y="35719"/>
                </a:lnTo>
                <a:lnTo>
                  <a:pt x="57150" y="21431"/>
                </a:lnTo>
                <a:lnTo>
                  <a:pt x="50006" y="7144"/>
                </a:lnTo>
                <a:lnTo>
                  <a:pt x="35718" y="0"/>
                </a:lnTo>
                <a:lnTo>
                  <a:pt x="28575" y="0"/>
                </a:lnTo>
                <a:lnTo>
                  <a:pt x="14287" y="7144"/>
                </a:lnTo>
                <a:lnTo>
                  <a:pt x="7143" y="7144"/>
                </a:lnTo>
                <a:lnTo>
                  <a:pt x="0" y="14288"/>
                </a:lnTo>
                <a:lnTo>
                  <a:pt x="0" y="14288"/>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3936207" y="3936206"/>
            <a:ext cx="42863" cy="257177"/>
          </a:xfrm>
          <a:custGeom>
            <a:avLst/>
            <a:gdLst/>
            <a:ahLst/>
            <a:cxnLst/>
            <a:rect l="0" t="0" r="0" b="0"/>
            <a:pathLst>
              <a:path w="42863" h="257177">
                <a:moveTo>
                  <a:pt x="42862" y="0"/>
                </a:moveTo>
                <a:lnTo>
                  <a:pt x="35718" y="0"/>
                </a:lnTo>
                <a:lnTo>
                  <a:pt x="35718" y="7144"/>
                </a:lnTo>
                <a:lnTo>
                  <a:pt x="28575" y="14288"/>
                </a:lnTo>
                <a:lnTo>
                  <a:pt x="28575" y="35719"/>
                </a:lnTo>
                <a:lnTo>
                  <a:pt x="21431" y="57150"/>
                </a:lnTo>
                <a:lnTo>
                  <a:pt x="14287" y="78582"/>
                </a:lnTo>
                <a:lnTo>
                  <a:pt x="7143" y="107157"/>
                </a:lnTo>
                <a:lnTo>
                  <a:pt x="7143" y="128588"/>
                </a:lnTo>
                <a:lnTo>
                  <a:pt x="0" y="157163"/>
                </a:lnTo>
                <a:lnTo>
                  <a:pt x="7143" y="185738"/>
                </a:lnTo>
                <a:lnTo>
                  <a:pt x="7143" y="207169"/>
                </a:lnTo>
                <a:lnTo>
                  <a:pt x="14287" y="235744"/>
                </a:lnTo>
                <a:lnTo>
                  <a:pt x="21431" y="250032"/>
                </a:lnTo>
                <a:lnTo>
                  <a:pt x="28575" y="257176"/>
                </a:lnTo>
                <a:lnTo>
                  <a:pt x="28575" y="25717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3936207" y="4086225"/>
            <a:ext cx="42863" cy="57151"/>
          </a:xfrm>
          <a:custGeom>
            <a:avLst/>
            <a:gdLst/>
            <a:ahLst/>
            <a:cxnLst/>
            <a:rect l="0" t="0" r="0" b="0"/>
            <a:pathLst>
              <a:path w="42863" h="57151">
                <a:moveTo>
                  <a:pt x="0" y="57150"/>
                </a:moveTo>
                <a:lnTo>
                  <a:pt x="0" y="50006"/>
                </a:lnTo>
                <a:lnTo>
                  <a:pt x="7143" y="42863"/>
                </a:lnTo>
                <a:lnTo>
                  <a:pt x="7143" y="35719"/>
                </a:lnTo>
                <a:lnTo>
                  <a:pt x="21431" y="21431"/>
                </a:lnTo>
                <a:lnTo>
                  <a:pt x="42862" y="0"/>
                </a:lnTo>
                <a:lnTo>
                  <a:pt x="42862" y="0"/>
                </a:lnTo>
                <a:lnTo>
                  <a:pt x="42862"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4150519" y="3993356"/>
            <a:ext cx="107157" cy="207170"/>
          </a:xfrm>
          <a:custGeom>
            <a:avLst/>
            <a:gdLst/>
            <a:ahLst/>
            <a:cxnLst/>
            <a:rect l="0" t="0" r="0" b="0"/>
            <a:pathLst>
              <a:path w="107157" h="207170">
                <a:moveTo>
                  <a:pt x="0" y="7144"/>
                </a:moveTo>
                <a:lnTo>
                  <a:pt x="0" y="7144"/>
                </a:lnTo>
                <a:lnTo>
                  <a:pt x="0" y="21432"/>
                </a:lnTo>
                <a:lnTo>
                  <a:pt x="0" y="21432"/>
                </a:lnTo>
                <a:lnTo>
                  <a:pt x="0" y="35719"/>
                </a:lnTo>
                <a:lnTo>
                  <a:pt x="7144" y="57150"/>
                </a:lnTo>
                <a:lnTo>
                  <a:pt x="7144" y="78582"/>
                </a:lnTo>
                <a:lnTo>
                  <a:pt x="14288" y="100013"/>
                </a:lnTo>
                <a:lnTo>
                  <a:pt x="21431" y="121444"/>
                </a:lnTo>
                <a:lnTo>
                  <a:pt x="21431" y="142875"/>
                </a:lnTo>
                <a:lnTo>
                  <a:pt x="28575" y="157163"/>
                </a:lnTo>
                <a:lnTo>
                  <a:pt x="28575" y="171451"/>
                </a:lnTo>
                <a:lnTo>
                  <a:pt x="28575" y="185738"/>
                </a:lnTo>
                <a:lnTo>
                  <a:pt x="28575" y="192882"/>
                </a:lnTo>
                <a:lnTo>
                  <a:pt x="28575" y="200026"/>
                </a:lnTo>
                <a:lnTo>
                  <a:pt x="35719" y="200026"/>
                </a:lnTo>
                <a:lnTo>
                  <a:pt x="28575" y="207169"/>
                </a:lnTo>
                <a:lnTo>
                  <a:pt x="28575" y="200026"/>
                </a:lnTo>
                <a:lnTo>
                  <a:pt x="28575" y="192882"/>
                </a:lnTo>
                <a:lnTo>
                  <a:pt x="21431" y="178594"/>
                </a:lnTo>
                <a:lnTo>
                  <a:pt x="21431" y="164307"/>
                </a:lnTo>
                <a:lnTo>
                  <a:pt x="21431" y="142875"/>
                </a:lnTo>
                <a:lnTo>
                  <a:pt x="14288" y="114300"/>
                </a:lnTo>
                <a:lnTo>
                  <a:pt x="14288" y="92869"/>
                </a:lnTo>
                <a:lnTo>
                  <a:pt x="7144" y="71438"/>
                </a:lnTo>
                <a:lnTo>
                  <a:pt x="14288" y="57150"/>
                </a:lnTo>
                <a:lnTo>
                  <a:pt x="14288" y="35719"/>
                </a:lnTo>
                <a:lnTo>
                  <a:pt x="21431" y="21432"/>
                </a:lnTo>
                <a:lnTo>
                  <a:pt x="35719" y="14288"/>
                </a:lnTo>
                <a:lnTo>
                  <a:pt x="42863" y="7144"/>
                </a:lnTo>
                <a:lnTo>
                  <a:pt x="57150" y="0"/>
                </a:lnTo>
                <a:lnTo>
                  <a:pt x="71438" y="0"/>
                </a:lnTo>
                <a:lnTo>
                  <a:pt x="78581" y="0"/>
                </a:lnTo>
                <a:lnTo>
                  <a:pt x="92869" y="7144"/>
                </a:lnTo>
                <a:lnTo>
                  <a:pt x="100013" y="7144"/>
                </a:lnTo>
                <a:lnTo>
                  <a:pt x="100013" y="14288"/>
                </a:lnTo>
                <a:lnTo>
                  <a:pt x="107156" y="28575"/>
                </a:lnTo>
                <a:lnTo>
                  <a:pt x="107156" y="35719"/>
                </a:lnTo>
                <a:lnTo>
                  <a:pt x="100013" y="57150"/>
                </a:lnTo>
                <a:lnTo>
                  <a:pt x="92869" y="71438"/>
                </a:lnTo>
                <a:lnTo>
                  <a:pt x="85725" y="92869"/>
                </a:lnTo>
                <a:lnTo>
                  <a:pt x="71438" y="107157"/>
                </a:lnTo>
                <a:lnTo>
                  <a:pt x="57150" y="128588"/>
                </a:lnTo>
                <a:lnTo>
                  <a:pt x="35719" y="142875"/>
                </a:lnTo>
                <a:lnTo>
                  <a:pt x="21431" y="150019"/>
                </a:lnTo>
                <a:lnTo>
                  <a:pt x="0" y="157163"/>
                </a:lnTo>
                <a:lnTo>
                  <a:pt x="0" y="157163"/>
                </a:lnTo>
                <a:lnTo>
                  <a:pt x="0" y="15716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4243388" y="3929063"/>
            <a:ext cx="57151" cy="157163"/>
          </a:xfrm>
          <a:custGeom>
            <a:avLst/>
            <a:gdLst/>
            <a:ahLst/>
            <a:cxnLst/>
            <a:rect l="0" t="0" r="0" b="0"/>
            <a:pathLst>
              <a:path w="57151" h="157163">
                <a:moveTo>
                  <a:pt x="35719" y="0"/>
                </a:moveTo>
                <a:lnTo>
                  <a:pt x="35719" y="0"/>
                </a:lnTo>
                <a:lnTo>
                  <a:pt x="35719" y="7143"/>
                </a:lnTo>
                <a:lnTo>
                  <a:pt x="28575" y="14287"/>
                </a:lnTo>
                <a:lnTo>
                  <a:pt x="28575" y="28575"/>
                </a:lnTo>
                <a:lnTo>
                  <a:pt x="35719" y="42862"/>
                </a:lnTo>
                <a:lnTo>
                  <a:pt x="35719" y="71437"/>
                </a:lnTo>
                <a:lnTo>
                  <a:pt x="35719" y="92868"/>
                </a:lnTo>
                <a:lnTo>
                  <a:pt x="35719" y="114300"/>
                </a:lnTo>
                <a:lnTo>
                  <a:pt x="35719" y="135731"/>
                </a:lnTo>
                <a:lnTo>
                  <a:pt x="35719" y="142875"/>
                </a:lnTo>
                <a:lnTo>
                  <a:pt x="42862" y="150018"/>
                </a:lnTo>
                <a:lnTo>
                  <a:pt x="42862" y="157162"/>
                </a:lnTo>
                <a:lnTo>
                  <a:pt x="50006" y="157162"/>
                </a:lnTo>
                <a:lnTo>
                  <a:pt x="50006" y="157162"/>
                </a:lnTo>
                <a:lnTo>
                  <a:pt x="50006" y="150018"/>
                </a:lnTo>
                <a:lnTo>
                  <a:pt x="57150" y="142875"/>
                </a:lnTo>
                <a:lnTo>
                  <a:pt x="57150" y="142875"/>
                </a:lnTo>
                <a:lnTo>
                  <a:pt x="57150" y="128587"/>
                </a:lnTo>
                <a:lnTo>
                  <a:pt x="57150" y="121443"/>
                </a:lnTo>
                <a:lnTo>
                  <a:pt x="57150" y="114300"/>
                </a:lnTo>
                <a:lnTo>
                  <a:pt x="50006" y="100012"/>
                </a:lnTo>
                <a:lnTo>
                  <a:pt x="42862" y="92868"/>
                </a:lnTo>
                <a:lnTo>
                  <a:pt x="28575" y="85725"/>
                </a:lnTo>
                <a:lnTo>
                  <a:pt x="14287" y="71437"/>
                </a:lnTo>
                <a:lnTo>
                  <a:pt x="7144" y="71437"/>
                </a:lnTo>
                <a:lnTo>
                  <a:pt x="0" y="64293"/>
                </a:lnTo>
                <a:lnTo>
                  <a:pt x="0" y="6429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4321969" y="3914775"/>
            <a:ext cx="64295" cy="121445"/>
          </a:xfrm>
          <a:custGeom>
            <a:avLst/>
            <a:gdLst/>
            <a:ahLst/>
            <a:cxnLst/>
            <a:rect l="0" t="0" r="0" b="0"/>
            <a:pathLst>
              <a:path w="64295" h="121445">
                <a:moveTo>
                  <a:pt x="0" y="64294"/>
                </a:moveTo>
                <a:lnTo>
                  <a:pt x="0" y="64294"/>
                </a:lnTo>
                <a:lnTo>
                  <a:pt x="0" y="64294"/>
                </a:lnTo>
                <a:lnTo>
                  <a:pt x="7144" y="71438"/>
                </a:lnTo>
                <a:lnTo>
                  <a:pt x="14288" y="78581"/>
                </a:lnTo>
                <a:lnTo>
                  <a:pt x="21431" y="85725"/>
                </a:lnTo>
                <a:lnTo>
                  <a:pt x="35719" y="92869"/>
                </a:lnTo>
                <a:lnTo>
                  <a:pt x="42863" y="100013"/>
                </a:lnTo>
                <a:lnTo>
                  <a:pt x="50006" y="107156"/>
                </a:lnTo>
                <a:lnTo>
                  <a:pt x="57150" y="114300"/>
                </a:lnTo>
                <a:lnTo>
                  <a:pt x="64294" y="121444"/>
                </a:lnTo>
                <a:lnTo>
                  <a:pt x="64294" y="121444"/>
                </a:lnTo>
                <a:lnTo>
                  <a:pt x="64294" y="121444"/>
                </a:lnTo>
                <a:lnTo>
                  <a:pt x="64294" y="121444"/>
                </a:lnTo>
                <a:lnTo>
                  <a:pt x="64294" y="114300"/>
                </a:lnTo>
                <a:lnTo>
                  <a:pt x="64294" y="107156"/>
                </a:lnTo>
                <a:lnTo>
                  <a:pt x="64294" y="92869"/>
                </a:lnTo>
                <a:lnTo>
                  <a:pt x="57150" y="78581"/>
                </a:lnTo>
                <a:lnTo>
                  <a:pt x="57150" y="57150"/>
                </a:lnTo>
                <a:lnTo>
                  <a:pt x="57150" y="35719"/>
                </a:lnTo>
                <a:lnTo>
                  <a:pt x="57150" y="21431"/>
                </a:lnTo>
                <a:lnTo>
                  <a:pt x="57150" y="7144"/>
                </a:lnTo>
                <a:lnTo>
                  <a:pt x="57150" y="0"/>
                </a:lnTo>
                <a:lnTo>
                  <a:pt x="57150" y="0"/>
                </a:lnTo>
                <a:lnTo>
                  <a:pt x="57150"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4486275" y="3986213"/>
            <a:ext cx="7145" cy="1"/>
          </a:xfrm>
          <a:custGeom>
            <a:avLst/>
            <a:gdLst/>
            <a:ahLst/>
            <a:cxnLst/>
            <a:rect l="0" t="0" r="0" b="0"/>
            <a:pathLst>
              <a:path w="7145" h="1">
                <a:moveTo>
                  <a:pt x="7144" y="0"/>
                </a:moveTo>
                <a:lnTo>
                  <a:pt x="7144" y="0"/>
                </a:lnTo>
                <a:lnTo>
                  <a:pt x="0" y="0"/>
                </a:lnTo>
                <a:lnTo>
                  <a:pt x="0" y="0"/>
                </a:lnTo>
                <a:lnTo>
                  <a:pt x="0" y="0"/>
                </a:lnTo>
                <a:lnTo>
                  <a:pt x="0" y="0"/>
                </a:lnTo>
                <a:lnTo>
                  <a:pt x="0"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5286376" y="4036219"/>
            <a:ext cx="142876" cy="314326"/>
          </a:xfrm>
          <a:custGeom>
            <a:avLst/>
            <a:gdLst/>
            <a:ahLst/>
            <a:cxnLst/>
            <a:rect l="0" t="0" r="0" b="0"/>
            <a:pathLst>
              <a:path w="142876" h="314326">
                <a:moveTo>
                  <a:pt x="14287" y="57150"/>
                </a:moveTo>
                <a:lnTo>
                  <a:pt x="14287" y="57150"/>
                </a:lnTo>
                <a:lnTo>
                  <a:pt x="7144" y="64294"/>
                </a:lnTo>
                <a:lnTo>
                  <a:pt x="7144" y="71437"/>
                </a:lnTo>
                <a:lnTo>
                  <a:pt x="7144" y="92869"/>
                </a:lnTo>
                <a:lnTo>
                  <a:pt x="7144" y="128588"/>
                </a:lnTo>
                <a:lnTo>
                  <a:pt x="7144" y="164306"/>
                </a:lnTo>
                <a:lnTo>
                  <a:pt x="0" y="200025"/>
                </a:lnTo>
                <a:lnTo>
                  <a:pt x="0" y="235744"/>
                </a:lnTo>
                <a:lnTo>
                  <a:pt x="0" y="271463"/>
                </a:lnTo>
                <a:lnTo>
                  <a:pt x="0" y="292894"/>
                </a:lnTo>
                <a:lnTo>
                  <a:pt x="0" y="307181"/>
                </a:lnTo>
                <a:lnTo>
                  <a:pt x="0" y="314325"/>
                </a:lnTo>
                <a:lnTo>
                  <a:pt x="0" y="314325"/>
                </a:lnTo>
                <a:lnTo>
                  <a:pt x="0" y="314325"/>
                </a:lnTo>
                <a:lnTo>
                  <a:pt x="0" y="307181"/>
                </a:lnTo>
                <a:lnTo>
                  <a:pt x="0" y="300038"/>
                </a:lnTo>
                <a:lnTo>
                  <a:pt x="0" y="271463"/>
                </a:lnTo>
                <a:lnTo>
                  <a:pt x="0" y="242888"/>
                </a:lnTo>
                <a:lnTo>
                  <a:pt x="0" y="200025"/>
                </a:lnTo>
                <a:lnTo>
                  <a:pt x="7144" y="150019"/>
                </a:lnTo>
                <a:lnTo>
                  <a:pt x="14287" y="107156"/>
                </a:lnTo>
                <a:lnTo>
                  <a:pt x="21431" y="71437"/>
                </a:lnTo>
                <a:lnTo>
                  <a:pt x="35719" y="35719"/>
                </a:lnTo>
                <a:lnTo>
                  <a:pt x="50006" y="14287"/>
                </a:lnTo>
                <a:lnTo>
                  <a:pt x="64294" y="7144"/>
                </a:lnTo>
                <a:lnTo>
                  <a:pt x="71437" y="0"/>
                </a:lnTo>
                <a:lnTo>
                  <a:pt x="85725" y="0"/>
                </a:lnTo>
                <a:lnTo>
                  <a:pt x="92869" y="7144"/>
                </a:lnTo>
                <a:lnTo>
                  <a:pt x="107156" y="21431"/>
                </a:lnTo>
                <a:lnTo>
                  <a:pt x="107156" y="42862"/>
                </a:lnTo>
                <a:lnTo>
                  <a:pt x="114300" y="64294"/>
                </a:lnTo>
                <a:lnTo>
                  <a:pt x="114300" y="85725"/>
                </a:lnTo>
                <a:lnTo>
                  <a:pt x="107156" y="107156"/>
                </a:lnTo>
                <a:lnTo>
                  <a:pt x="107156" y="128588"/>
                </a:lnTo>
                <a:lnTo>
                  <a:pt x="92869" y="150019"/>
                </a:lnTo>
                <a:lnTo>
                  <a:pt x="78581" y="164306"/>
                </a:lnTo>
                <a:lnTo>
                  <a:pt x="71437" y="171450"/>
                </a:lnTo>
                <a:lnTo>
                  <a:pt x="57150" y="178594"/>
                </a:lnTo>
                <a:lnTo>
                  <a:pt x="42862" y="185738"/>
                </a:lnTo>
                <a:lnTo>
                  <a:pt x="35719" y="185738"/>
                </a:lnTo>
                <a:lnTo>
                  <a:pt x="28575" y="185738"/>
                </a:lnTo>
                <a:lnTo>
                  <a:pt x="28575" y="185738"/>
                </a:lnTo>
                <a:lnTo>
                  <a:pt x="28575" y="192881"/>
                </a:lnTo>
                <a:lnTo>
                  <a:pt x="28575" y="200025"/>
                </a:lnTo>
                <a:lnTo>
                  <a:pt x="35719" y="207169"/>
                </a:lnTo>
                <a:lnTo>
                  <a:pt x="42862" y="207169"/>
                </a:lnTo>
                <a:lnTo>
                  <a:pt x="57150" y="214313"/>
                </a:lnTo>
                <a:lnTo>
                  <a:pt x="71437" y="221456"/>
                </a:lnTo>
                <a:lnTo>
                  <a:pt x="92869" y="221456"/>
                </a:lnTo>
                <a:lnTo>
                  <a:pt x="114300" y="228600"/>
                </a:lnTo>
                <a:lnTo>
                  <a:pt x="128587" y="228600"/>
                </a:lnTo>
                <a:lnTo>
                  <a:pt x="142875" y="228600"/>
                </a:lnTo>
                <a:lnTo>
                  <a:pt x="142875" y="22860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5572126" y="4150519"/>
            <a:ext cx="14288" cy="135732"/>
          </a:xfrm>
          <a:custGeom>
            <a:avLst/>
            <a:gdLst/>
            <a:ahLst/>
            <a:cxnLst/>
            <a:rect l="0" t="0" r="0" b="0"/>
            <a:pathLst>
              <a:path w="14288" h="135732">
                <a:moveTo>
                  <a:pt x="0" y="0"/>
                </a:moveTo>
                <a:lnTo>
                  <a:pt x="0" y="0"/>
                </a:lnTo>
                <a:lnTo>
                  <a:pt x="0" y="14288"/>
                </a:lnTo>
                <a:lnTo>
                  <a:pt x="0" y="21431"/>
                </a:lnTo>
                <a:lnTo>
                  <a:pt x="0" y="50006"/>
                </a:lnTo>
                <a:lnTo>
                  <a:pt x="0" y="78581"/>
                </a:lnTo>
                <a:lnTo>
                  <a:pt x="7144" y="100013"/>
                </a:lnTo>
                <a:lnTo>
                  <a:pt x="7144" y="121444"/>
                </a:lnTo>
                <a:lnTo>
                  <a:pt x="14287" y="135731"/>
                </a:lnTo>
                <a:lnTo>
                  <a:pt x="14287" y="135731"/>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5586413" y="4043363"/>
            <a:ext cx="7145" cy="7144"/>
          </a:xfrm>
          <a:custGeom>
            <a:avLst/>
            <a:gdLst/>
            <a:ahLst/>
            <a:cxnLst/>
            <a:rect l="0" t="0" r="0" b="0"/>
            <a:pathLst>
              <a:path w="7145" h="7144">
                <a:moveTo>
                  <a:pt x="7144" y="0"/>
                </a:moveTo>
                <a:lnTo>
                  <a:pt x="7144" y="0"/>
                </a:lnTo>
                <a:lnTo>
                  <a:pt x="0" y="7143"/>
                </a:lnTo>
                <a:lnTo>
                  <a:pt x="0" y="7143"/>
                </a:lnTo>
                <a:lnTo>
                  <a:pt x="0" y="7143"/>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5722145" y="4121944"/>
            <a:ext cx="35719" cy="192882"/>
          </a:xfrm>
          <a:custGeom>
            <a:avLst/>
            <a:gdLst/>
            <a:ahLst/>
            <a:cxnLst/>
            <a:rect l="0" t="0" r="0" b="0"/>
            <a:pathLst>
              <a:path w="35719" h="192882">
                <a:moveTo>
                  <a:pt x="0" y="0"/>
                </a:moveTo>
                <a:lnTo>
                  <a:pt x="0" y="7144"/>
                </a:lnTo>
                <a:lnTo>
                  <a:pt x="7143" y="21431"/>
                </a:lnTo>
                <a:lnTo>
                  <a:pt x="7143" y="28575"/>
                </a:lnTo>
                <a:lnTo>
                  <a:pt x="14287" y="57150"/>
                </a:lnTo>
                <a:lnTo>
                  <a:pt x="21431" y="85725"/>
                </a:lnTo>
                <a:lnTo>
                  <a:pt x="28575" y="121444"/>
                </a:lnTo>
                <a:lnTo>
                  <a:pt x="28575" y="150019"/>
                </a:lnTo>
                <a:lnTo>
                  <a:pt x="35718" y="171450"/>
                </a:lnTo>
                <a:lnTo>
                  <a:pt x="35718" y="185738"/>
                </a:lnTo>
                <a:lnTo>
                  <a:pt x="35718" y="192881"/>
                </a:lnTo>
                <a:lnTo>
                  <a:pt x="35718" y="192881"/>
                </a:lnTo>
                <a:lnTo>
                  <a:pt x="35718" y="185738"/>
                </a:lnTo>
                <a:lnTo>
                  <a:pt x="28575" y="171450"/>
                </a:lnTo>
                <a:lnTo>
                  <a:pt x="21431" y="142875"/>
                </a:lnTo>
                <a:lnTo>
                  <a:pt x="21431" y="142875"/>
                </a:lnTo>
                <a:lnTo>
                  <a:pt x="21431" y="142875"/>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5672138" y="4057650"/>
            <a:ext cx="7145" cy="1"/>
          </a:xfrm>
          <a:custGeom>
            <a:avLst/>
            <a:gdLst/>
            <a:ahLst/>
            <a:cxnLst/>
            <a:rect l="0" t="0" r="0" b="0"/>
            <a:pathLst>
              <a:path w="7145" h="1">
                <a:moveTo>
                  <a:pt x="7144" y="0"/>
                </a:moveTo>
                <a:lnTo>
                  <a:pt x="0" y="0"/>
                </a:lnTo>
                <a:lnTo>
                  <a:pt x="0" y="0"/>
                </a:lnTo>
                <a:lnTo>
                  <a:pt x="0" y="0"/>
                </a:lnTo>
                <a:lnTo>
                  <a:pt x="0"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5850732" y="4014788"/>
            <a:ext cx="128589" cy="235745"/>
          </a:xfrm>
          <a:custGeom>
            <a:avLst/>
            <a:gdLst/>
            <a:ahLst/>
            <a:cxnLst/>
            <a:rect l="0" t="0" r="0" b="0"/>
            <a:pathLst>
              <a:path w="128589" h="235745">
                <a:moveTo>
                  <a:pt x="42863" y="0"/>
                </a:moveTo>
                <a:lnTo>
                  <a:pt x="42863" y="0"/>
                </a:lnTo>
                <a:lnTo>
                  <a:pt x="42863" y="0"/>
                </a:lnTo>
                <a:lnTo>
                  <a:pt x="42863" y="7143"/>
                </a:lnTo>
                <a:lnTo>
                  <a:pt x="35719" y="21431"/>
                </a:lnTo>
                <a:lnTo>
                  <a:pt x="28575" y="42862"/>
                </a:lnTo>
                <a:lnTo>
                  <a:pt x="21431" y="64293"/>
                </a:lnTo>
                <a:lnTo>
                  <a:pt x="7144" y="92868"/>
                </a:lnTo>
                <a:lnTo>
                  <a:pt x="7144" y="114300"/>
                </a:lnTo>
                <a:lnTo>
                  <a:pt x="0" y="128587"/>
                </a:lnTo>
                <a:lnTo>
                  <a:pt x="7144" y="135731"/>
                </a:lnTo>
                <a:lnTo>
                  <a:pt x="7144" y="135731"/>
                </a:lnTo>
                <a:lnTo>
                  <a:pt x="21431" y="135731"/>
                </a:lnTo>
                <a:lnTo>
                  <a:pt x="35719" y="135731"/>
                </a:lnTo>
                <a:lnTo>
                  <a:pt x="50006" y="128587"/>
                </a:lnTo>
                <a:lnTo>
                  <a:pt x="71438" y="128587"/>
                </a:lnTo>
                <a:lnTo>
                  <a:pt x="85725" y="128587"/>
                </a:lnTo>
                <a:lnTo>
                  <a:pt x="107156" y="135731"/>
                </a:lnTo>
                <a:lnTo>
                  <a:pt x="114300" y="142875"/>
                </a:lnTo>
                <a:lnTo>
                  <a:pt x="121444" y="157162"/>
                </a:lnTo>
                <a:lnTo>
                  <a:pt x="128588" y="171450"/>
                </a:lnTo>
                <a:lnTo>
                  <a:pt x="128588" y="185737"/>
                </a:lnTo>
                <a:lnTo>
                  <a:pt x="121444" y="207169"/>
                </a:lnTo>
                <a:lnTo>
                  <a:pt x="121444" y="221456"/>
                </a:lnTo>
                <a:lnTo>
                  <a:pt x="114300" y="235744"/>
                </a:lnTo>
                <a:lnTo>
                  <a:pt x="114300" y="235744"/>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5214938" y="4371975"/>
            <a:ext cx="228601" cy="328614"/>
          </a:xfrm>
          <a:custGeom>
            <a:avLst/>
            <a:gdLst/>
            <a:ahLst/>
            <a:cxnLst/>
            <a:rect l="0" t="0" r="0" b="0"/>
            <a:pathLst>
              <a:path w="228601" h="328614">
                <a:moveTo>
                  <a:pt x="0" y="57150"/>
                </a:moveTo>
                <a:lnTo>
                  <a:pt x="0" y="57150"/>
                </a:lnTo>
                <a:lnTo>
                  <a:pt x="0" y="57150"/>
                </a:lnTo>
                <a:lnTo>
                  <a:pt x="0" y="57150"/>
                </a:lnTo>
                <a:lnTo>
                  <a:pt x="0" y="57150"/>
                </a:lnTo>
                <a:lnTo>
                  <a:pt x="0" y="64294"/>
                </a:lnTo>
                <a:lnTo>
                  <a:pt x="7144" y="71438"/>
                </a:lnTo>
                <a:lnTo>
                  <a:pt x="7144" y="71438"/>
                </a:lnTo>
                <a:lnTo>
                  <a:pt x="7144" y="78582"/>
                </a:lnTo>
                <a:lnTo>
                  <a:pt x="7144" y="85725"/>
                </a:lnTo>
                <a:lnTo>
                  <a:pt x="7144" y="100013"/>
                </a:lnTo>
                <a:lnTo>
                  <a:pt x="7144" y="107157"/>
                </a:lnTo>
                <a:lnTo>
                  <a:pt x="7144" y="114300"/>
                </a:lnTo>
                <a:lnTo>
                  <a:pt x="7144" y="121444"/>
                </a:lnTo>
                <a:lnTo>
                  <a:pt x="7144" y="128588"/>
                </a:lnTo>
                <a:lnTo>
                  <a:pt x="7144" y="128588"/>
                </a:lnTo>
                <a:lnTo>
                  <a:pt x="7144" y="128588"/>
                </a:lnTo>
                <a:lnTo>
                  <a:pt x="7144" y="128588"/>
                </a:lnTo>
                <a:lnTo>
                  <a:pt x="14288" y="128588"/>
                </a:lnTo>
                <a:lnTo>
                  <a:pt x="14288" y="128588"/>
                </a:lnTo>
                <a:lnTo>
                  <a:pt x="14288" y="128588"/>
                </a:lnTo>
                <a:lnTo>
                  <a:pt x="14288" y="128588"/>
                </a:lnTo>
                <a:lnTo>
                  <a:pt x="14288" y="128588"/>
                </a:lnTo>
                <a:lnTo>
                  <a:pt x="14288" y="128588"/>
                </a:lnTo>
                <a:lnTo>
                  <a:pt x="14288" y="135732"/>
                </a:lnTo>
                <a:lnTo>
                  <a:pt x="14288" y="142875"/>
                </a:lnTo>
                <a:lnTo>
                  <a:pt x="14288" y="157163"/>
                </a:lnTo>
                <a:lnTo>
                  <a:pt x="14288" y="178594"/>
                </a:lnTo>
                <a:lnTo>
                  <a:pt x="14288" y="200025"/>
                </a:lnTo>
                <a:lnTo>
                  <a:pt x="14288" y="221457"/>
                </a:lnTo>
                <a:lnTo>
                  <a:pt x="21432" y="242888"/>
                </a:lnTo>
                <a:lnTo>
                  <a:pt x="21432" y="257175"/>
                </a:lnTo>
                <a:lnTo>
                  <a:pt x="21432" y="278607"/>
                </a:lnTo>
                <a:lnTo>
                  <a:pt x="28575" y="292894"/>
                </a:lnTo>
                <a:lnTo>
                  <a:pt x="28575" y="307182"/>
                </a:lnTo>
                <a:lnTo>
                  <a:pt x="28575" y="314325"/>
                </a:lnTo>
                <a:lnTo>
                  <a:pt x="28575" y="321469"/>
                </a:lnTo>
                <a:lnTo>
                  <a:pt x="28575" y="321469"/>
                </a:lnTo>
                <a:lnTo>
                  <a:pt x="28575" y="328613"/>
                </a:lnTo>
                <a:lnTo>
                  <a:pt x="28575" y="321469"/>
                </a:lnTo>
                <a:lnTo>
                  <a:pt x="28575" y="321469"/>
                </a:lnTo>
                <a:lnTo>
                  <a:pt x="21432" y="307182"/>
                </a:lnTo>
                <a:lnTo>
                  <a:pt x="21432" y="285750"/>
                </a:lnTo>
                <a:lnTo>
                  <a:pt x="21432" y="250032"/>
                </a:lnTo>
                <a:lnTo>
                  <a:pt x="21432" y="214313"/>
                </a:lnTo>
                <a:lnTo>
                  <a:pt x="21432" y="171450"/>
                </a:lnTo>
                <a:lnTo>
                  <a:pt x="21432" y="128588"/>
                </a:lnTo>
                <a:lnTo>
                  <a:pt x="28575" y="92869"/>
                </a:lnTo>
                <a:lnTo>
                  <a:pt x="35719" y="71438"/>
                </a:lnTo>
                <a:lnTo>
                  <a:pt x="35719" y="42863"/>
                </a:lnTo>
                <a:lnTo>
                  <a:pt x="42863" y="28575"/>
                </a:lnTo>
                <a:lnTo>
                  <a:pt x="50007" y="14288"/>
                </a:lnTo>
                <a:lnTo>
                  <a:pt x="57150" y="7144"/>
                </a:lnTo>
                <a:lnTo>
                  <a:pt x="64294" y="0"/>
                </a:lnTo>
                <a:lnTo>
                  <a:pt x="64294" y="0"/>
                </a:lnTo>
                <a:lnTo>
                  <a:pt x="71438" y="0"/>
                </a:lnTo>
                <a:lnTo>
                  <a:pt x="71438" y="0"/>
                </a:lnTo>
                <a:lnTo>
                  <a:pt x="71438" y="7144"/>
                </a:lnTo>
                <a:lnTo>
                  <a:pt x="78582" y="21432"/>
                </a:lnTo>
                <a:lnTo>
                  <a:pt x="85725" y="35719"/>
                </a:lnTo>
                <a:lnTo>
                  <a:pt x="92869" y="50007"/>
                </a:lnTo>
                <a:lnTo>
                  <a:pt x="107157" y="71438"/>
                </a:lnTo>
                <a:lnTo>
                  <a:pt x="114300" y="100013"/>
                </a:lnTo>
                <a:lnTo>
                  <a:pt x="121444" y="121444"/>
                </a:lnTo>
                <a:lnTo>
                  <a:pt x="135732" y="150019"/>
                </a:lnTo>
                <a:lnTo>
                  <a:pt x="142875" y="178594"/>
                </a:lnTo>
                <a:lnTo>
                  <a:pt x="157163" y="207169"/>
                </a:lnTo>
                <a:lnTo>
                  <a:pt x="171450" y="235744"/>
                </a:lnTo>
                <a:lnTo>
                  <a:pt x="185738" y="250032"/>
                </a:lnTo>
                <a:lnTo>
                  <a:pt x="192882" y="271463"/>
                </a:lnTo>
                <a:lnTo>
                  <a:pt x="207169" y="278607"/>
                </a:lnTo>
                <a:lnTo>
                  <a:pt x="214313" y="292894"/>
                </a:lnTo>
                <a:lnTo>
                  <a:pt x="214313" y="300038"/>
                </a:lnTo>
                <a:lnTo>
                  <a:pt x="221457" y="300038"/>
                </a:lnTo>
                <a:lnTo>
                  <a:pt x="221457" y="307182"/>
                </a:lnTo>
                <a:lnTo>
                  <a:pt x="228600" y="300038"/>
                </a:lnTo>
                <a:lnTo>
                  <a:pt x="228600" y="285750"/>
                </a:lnTo>
                <a:lnTo>
                  <a:pt x="221457" y="264319"/>
                </a:lnTo>
                <a:lnTo>
                  <a:pt x="221457" y="235744"/>
                </a:lnTo>
                <a:lnTo>
                  <a:pt x="221457" y="192882"/>
                </a:lnTo>
                <a:lnTo>
                  <a:pt x="214313" y="150019"/>
                </a:lnTo>
                <a:lnTo>
                  <a:pt x="214313" y="107157"/>
                </a:lnTo>
                <a:lnTo>
                  <a:pt x="214313" y="78582"/>
                </a:lnTo>
                <a:lnTo>
                  <a:pt x="214313" y="57150"/>
                </a:lnTo>
                <a:lnTo>
                  <a:pt x="214313" y="42863"/>
                </a:lnTo>
                <a:lnTo>
                  <a:pt x="221457" y="28575"/>
                </a:lnTo>
                <a:lnTo>
                  <a:pt x="221457" y="21432"/>
                </a:lnTo>
                <a:lnTo>
                  <a:pt x="221457" y="21432"/>
                </a:lnTo>
                <a:lnTo>
                  <a:pt x="221457" y="21432"/>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88"/>
          <p:cNvSpPr/>
          <p:nvPr/>
        </p:nvSpPr>
        <p:spPr>
          <a:xfrm>
            <a:off x="5543551" y="4400550"/>
            <a:ext cx="85726" cy="250033"/>
          </a:xfrm>
          <a:custGeom>
            <a:avLst/>
            <a:gdLst/>
            <a:ahLst/>
            <a:cxnLst/>
            <a:rect l="0" t="0" r="0" b="0"/>
            <a:pathLst>
              <a:path w="85726" h="250033">
                <a:moveTo>
                  <a:pt x="35719" y="0"/>
                </a:moveTo>
                <a:lnTo>
                  <a:pt x="28575" y="0"/>
                </a:lnTo>
                <a:lnTo>
                  <a:pt x="28575" y="0"/>
                </a:lnTo>
                <a:lnTo>
                  <a:pt x="28575" y="7144"/>
                </a:lnTo>
                <a:lnTo>
                  <a:pt x="21431" y="14288"/>
                </a:lnTo>
                <a:lnTo>
                  <a:pt x="14287" y="35719"/>
                </a:lnTo>
                <a:lnTo>
                  <a:pt x="7144" y="64294"/>
                </a:lnTo>
                <a:lnTo>
                  <a:pt x="7144" y="100013"/>
                </a:lnTo>
                <a:lnTo>
                  <a:pt x="0" y="142875"/>
                </a:lnTo>
                <a:lnTo>
                  <a:pt x="0" y="178594"/>
                </a:lnTo>
                <a:lnTo>
                  <a:pt x="0" y="207169"/>
                </a:lnTo>
                <a:lnTo>
                  <a:pt x="7144" y="235744"/>
                </a:lnTo>
                <a:lnTo>
                  <a:pt x="14287" y="242888"/>
                </a:lnTo>
                <a:lnTo>
                  <a:pt x="14287" y="250032"/>
                </a:lnTo>
                <a:lnTo>
                  <a:pt x="28575" y="250032"/>
                </a:lnTo>
                <a:lnTo>
                  <a:pt x="28575" y="250032"/>
                </a:lnTo>
                <a:lnTo>
                  <a:pt x="35719" y="235744"/>
                </a:lnTo>
                <a:lnTo>
                  <a:pt x="42862" y="221457"/>
                </a:lnTo>
                <a:lnTo>
                  <a:pt x="50006" y="192882"/>
                </a:lnTo>
                <a:lnTo>
                  <a:pt x="50006" y="157163"/>
                </a:lnTo>
                <a:lnTo>
                  <a:pt x="57150" y="121444"/>
                </a:lnTo>
                <a:lnTo>
                  <a:pt x="57150" y="85725"/>
                </a:lnTo>
                <a:lnTo>
                  <a:pt x="57150" y="57150"/>
                </a:lnTo>
                <a:lnTo>
                  <a:pt x="57150" y="35719"/>
                </a:lnTo>
                <a:lnTo>
                  <a:pt x="57150" y="21432"/>
                </a:lnTo>
                <a:lnTo>
                  <a:pt x="57150" y="21432"/>
                </a:lnTo>
                <a:lnTo>
                  <a:pt x="57150" y="28575"/>
                </a:lnTo>
                <a:lnTo>
                  <a:pt x="57150" y="42863"/>
                </a:lnTo>
                <a:lnTo>
                  <a:pt x="57150" y="71438"/>
                </a:lnTo>
                <a:lnTo>
                  <a:pt x="64294" y="114300"/>
                </a:lnTo>
                <a:lnTo>
                  <a:pt x="64294" y="150019"/>
                </a:lnTo>
                <a:lnTo>
                  <a:pt x="78581" y="185738"/>
                </a:lnTo>
                <a:lnTo>
                  <a:pt x="85725" y="214313"/>
                </a:lnTo>
                <a:lnTo>
                  <a:pt x="85725" y="228600"/>
                </a:lnTo>
                <a:lnTo>
                  <a:pt x="85725" y="22860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Freeform 89"/>
          <p:cNvSpPr/>
          <p:nvPr/>
        </p:nvSpPr>
        <p:spPr>
          <a:xfrm>
            <a:off x="5715001" y="4350544"/>
            <a:ext cx="85726" cy="250032"/>
          </a:xfrm>
          <a:custGeom>
            <a:avLst/>
            <a:gdLst/>
            <a:ahLst/>
            <a:cxnLst/>
            <a:rect l="0" t="0" r="0" b="0"/>
            <a:pathLst>
              <a:path w="85726" h="250032">
                <a:moveTo>
                  <a:pt x="28575" y="0"/>
                </a:moveTo>
                <a:lnTo>
                  <a:pt x="21431" y="7144"/>
                </a:lnTo>
                <a:lnTo>
                  <a:pt x="14287" y="21431"/>
                </a:lnTo>
                <a:lnTo>
                  <a:pt x="14287" y="28575"/>
                </a:lnTo>
                <a:lnTo>
                  <a:pt x="7144" y="50006"/>
                </a:lnTo>
                <a:lnTo>
                  <a:pt x="0" y="71438"/>
                </a:lnTo>
                <a:lnTo>
                  <a:pt x="0" y="100013"/>
                </a:lnTo>
                <a:lnTo>
                  <a:pt x="0" y="121444"/>
                </a:lnTo>
                <a:lnTo>
                  <a:pt x="0" y="135731"/>
                </a:lnTo>
                <a:lnTo>
                  <a:pt x="0" y="142875"/>
                </a:lnTo>
                <a:lnTo>
                  <a:pt x="7144" y="150019"/>
                </a:lnTo>
                <a:lnTo>
                  <a:pt x="14287" y="150019"/>
                </a:lnTo>
                <a:lnTo>
                  <a:pt x="21431" y="142875"/>
                </a:lnTo>
                <a:lnTo>
                  <a:pt x="35719" y="142875"/>
                </a:lnTo>
                <a:lnTo>
                  <a:pt x="42862" y="142875"/>
                </a:lnTo>
                <a:lnTo>
                  <a:pt x="57150" y="142875"/>
                </a:lnTo>
                <a:lnTo>
                  <a:pt x="64294" y="150019"/>
                </a:lnTo>
                <a:lnTo>
                  <a:pt x="71437" y="150019"/>
                </a:lnTo>
                <a:lnTo>
                  <a:pt x="78581" y="164306"/>
                </a:lnTo>
                <a:lnTo>
                  <a:pt x="85725" y="171450"/>
                </a:lnTo>
                <a:lnTo>
                  <a:pt x="85725" y="185738"/>
                </a:lnTo>
                <a:lnTo>
                  <a:pt x="85725" y="207169"/>
                </a:lnTo>
                <a:lnTo>
                  <a:pt x="78581" y="221456"/>
                </a:lnTo>
                <a:lnTo>
                  <a:pt x="71437" y="235744"/>
                </a:lnTo>
                <a:lnTo>
                  <a:pt x="71437" y="250031"/>
                </a:lnTo>
                <a:lnTo>
                  <a:pt x="71437" y="250031"/>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Freeform 90"/>
          <p:cNvSpPr/>
          <p:nvPr/>
        </p:nvSpPr>
        <p:spPr>
          <a:xfrm>
            <a:off x="5843588" y="4293394"/>
            <a:ext cx="64295" cy="214314"/>
          </a:xfrm>
          <a:custGeom>
            <a:avLst/>
            <a:gdLst/>
            <a:ahLst/>
            <a:cxnLst/>
            <a:rect l="0" t="0" r="0" b="0"/>
            <a:pathLst>
              <a:path w="64295" h="214314">
                <a:moveTo>
                  <a:pt x="0" y="0"/>
                </a:moveTo>
                <a:lnTo>
                  <a:pt x="0" y="7144"/>
                </a:lnTo>
                <a:lnTo>
                  <a:pt x="0" y="7144"/>
                </a:lnTo>
                <a:lnTo>
                  <a:pt x="0" y="14288"/>
                </a:lnTo>
                <a:lnTo>
                  <a:pt x="7144" y="28575"/>
                </a:lnTo>
                <a:lnTo>
                  <a:pt x="14288" y="42863"/>
                </a:lnTo>
                <a:lnTo>
                  <a:pt x="21432" y="71438"/>
                </a:lnTo>
                <a:lnTo>
                  <a:pt x="35719" y="107156"/>
                </a:lnTo>
                <a:lnTo>
                  <a:pt x="42863" y="135731"/>
                </a:lnTo>
                <a:lnTo>
                  <a:pt x="50007" y="171450"/>
                </a:lnTo>
                <a:lnTo>
                  <a:pt x="57150" y="192881"/>
                </a:lnTo>
                <a:lnTo>
                  <a:pt x="57150" y="207169"/>
                </a:lnTo>
                <a:lnTo>
                  <a:pt x="64294" y="214313"/>
                </a:lnTo>
                <a:lnTo>
                  <a:pt x="64294" y="214313"/>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Freeform 91"/>
          <p:cNvSpPr/>
          <p:nvPr/>
        </p:nvSpPr>
        <p:spPr>
          <a:xfrm>
            <a:off x="5822157" y="4264819"/>
            <a:ext cx="157164" cy="200026"/>
          </a:xfrm>
          <a:custGeom>
            <a:avLst/>
            <a:gdLst/>
            <a:ahLst/>
            <a:cxnLst/>
            <a:rect l="0" t="0" r="0" b="0"/>
            <a:pathLst>
              <a:path w="157164" h="200026">
                <a:moveTo>
                  <a:pt x="0" y="200025"/>
                </a:moveTo>
                <a:lnTo>
                  <a:pt x="0" y="200025"/>
                </a:lnTo>
                <a:lnTo>
                  <a:pt x="0" y="192881"/>
                </a:lnTo>
                <a:lnTo>
                  <a:pt x="7144" y="185738"/>
                </a:lnTo>
                <a:lnTo>
                  <a:pt x="14288" y="164306"/>
                </a:lnTo>
                <a:lnTo>
                  <a:pt x="35719" y="135731"/>
                </a:lnTo>
                <a:lnTo>
                  <a:pt x="57150" y="107156"/>
                </a:lnTo>
                <a:lnTo>
                  <a:pt x="78581" y="71438"/>
                </a:lnTo>
                <a:lnTo>
                  <a:pt x="107156" y="42863"/>
                </a:lnTo>
                <a:lnTo>
                  <a:pt x="128588" y="21431"/>
                </a:lnTo>
                <a:lnTo>
                  <a:pt x="142875" y="7144"/>
                </a:lnTo>
                <a:lnTo>
                  <a:pt x="150019" y="0"/>
                </a:lnTo>
                <a:lnTo>
                  <a:pt x="157163" y="0"/>
                </a:lnTo>
                <a:lnTo>
                  <a:pt x="157163"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Freeform 92"/>
          <p:cNvSpPr/>
          <p:nvPr/>
        </p:nvSpPr>
        <p:spPr>
          <a:xfrm>
            <a:off x="5293520" y="4722019"/>
            <a:ext cx="121444" cy="378620"/>
          </a:xfrm>
          <a:custGeom>
            <a:avLst/>
            <a:gdLst/>
            <a:ahLst/>
            <a:cxnLst/>
            <a:rect l="0" t="0" r="0" b="0"/>
            <a:pathLst>
              <a:path w="121444" h="378620">
                <a:moveTo>
                  <a:pt x="121443" y="7144"/>
                </a:moveTo>
                <a:lnTo>
                  <a:pt x="114300" y="0"/>
                </a:lnTo>
                <a:lnTo>
                  <a:pt x="107156" y="0"/>
                </a:lnTo>
                <a:lnTo>
                  <a:pt x="107156" y="0"/>
                </a:lnTo>
                <a:lnTo>
                  <a:pt x="100012" y="0"/>
                </a:lnTo>
                <a:lnTo>
                  <a:pt x="92868" y="7144"/>
                </a:lnTo>
                <a:lnTo>
                  <a:pt x="85725" y="21431"/>
                </a:lnTo>
                <a:lnTo>
                  <a:pt x="78581" y="42863"/>
                </a:lnTo>
                <a:lnTo>
                  <a:pt x="64293" y="71438"/>
                </a:lnTo>
                <a:lnTo>
                  <a:pt x="57150" y="100013"/>
                </a:lnTo>
                <a:lnTo>
                  <a:pt x="42862" y="121444"/>
                </a:lnTo>
                <a:lnTo>
                  <a:pt x="35718" y="150019"/>
                </a:lnTo>
                <a:lnTo>
                  <a:pt x="28575" y="164306"/>
                </a:lnTo>
                <a:lnTo>
                  <a:pt x="21431" y="171450"/>
                </a:lnTo>
                <a:lnTo>
                  <a:pt x="14287" y="178594"/>
                </a:lnTo>
                <a:lnTo>
                  <a:pt x="7143" y="178594"/>
                </a:lnTo>
                <a:lnTo>
                  <a:pt x="0" y="178594"/>
                </a:lnTo>
                <a:lnTo>
                  <a:pt x="0" y="178594"/>
                </a:lnTo>
                <a:lnTo>
                  <a:pt x="0" y="178594"/>
                </a:lnTo>
                <a:lnTo>
                  <a:pt x="0" y="171450"/>
                </a:lnTo>
                <a:lnTo>
                  <a:pt x="7143" y="164306"/>
                </a:lnTo>
                <a:lnTo>
                  <a:pt x="21431" y="157162"/>
                </a:lnTo>
                <a:lnTo>
                  <a:pt x="35718" y="150019"/>
                </a:lnTo>
                <a:lnTo>
                  <a:pt x="50006" y="150019"/>
                </a:lnTo>
                <a:lnTo>
                  <a:pt x="64293" y="157162"/>
                </a:lnTo>
                <a:lnTo>
                  <a:pt x="78581" y="171450"/>
                </a:lnTo>
                <a:lnTo>
                  <a:pt x="85725" y="192881"/>
                </a:lnTo>
                <a:lnTo>
                  <a:pt x="85725" y="221456"/>
                </a:lnTo>
                <a:lnTo>
                  <a:pt x="85725" y="250031"/>
                </a:lnTo>
                <a:lnTo>
                  <a:pt x="78581" y="278606"/>
                </a:lnTo>
                <a:lnTo>
                  <a:pt x="71437" y="314325"/>
                </a:lnTo>
                <a:lnTo>
                  <a:pt x="64293" y="342900"/>
                </a:lnTo>
                <a:lnTo>
                  <a:pt x="50006" y="364331"/>
                </a:lnTo>
                <a:lnTo>
                  <a:pt x="42862" y="378619"/>
                </a:lnTo>
                <a:lnTo>
                  <a:pt x="42862" y="378619"/>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a:off x="5479257" y="4772025"/>
            <a:ext cx="64295" cy="228601"/>
          </a:xfrm>
          <a:custGeom>
            <a:avLst/>
            <a:gdLst/>
            <a:ahLst/>
            <a:cxnLst/>
            <a:rect l="0" t="0" r="0" b="0"/>
            <a:pathLst>
              <a:path w="64295" h="228601">
                <a:moveTo>
                  <a:pt x="0" y="0"/>
                </a:moveTo>
                <a:lnTo>
                  <a:pt x="7144" y="0"/>
                </a:lnTo>
                <a:lnTo>
                  <a:pt x="7144" y="0"/>
                </a:lnTo>
                <a:lnTo>
                  <a:pt x="7144" y="7144"/>
                </a:lnTo>
                <a:lnTo>
                  <a:pt x="14288" y="21432"/>
                </a:lnTo>
                <a:lnTo>
                  <a:pt x="21431" y="42863"/>
                </a:lnTo>
                <a:lnTo>
                  <a:pt x="21431" y="78582"/>
                </a:lnTo>
                <a:lnTo>
                  <a:pt x="28575" y="114300"/>
                </a:lnTo>
                <a:lnTo>
                  <a:pt x="35719" y="150019"/>
                </a:lnTo>
                <a:lnTo>
                  <a:pt x="42863" y="178594"/>
                </a:lnTo>
                <a:lnTo>
                  <a:pt x="42863" y="200025"/>
                </a:lnTo>
                <a:lnTo>
                  <a:pt x="50006" y="214313"/>
                </a:lnTo>
                <a:lnTo>
                  <a:pt x="57150" y="221456"/>
                </a:lnTo>
                <a:lnTo>
                  <a:pt x="57150" y="228600"/>
                </a:lnTo>
                <a:lnTo>
                  <a:pt x="57150" y="228600"/>
                </a:lnTo>
                <a:lnTo>
                  <a:pt x="64294" y="228600"/>
                </a:lnTo>
                <a:lnTo>
                  <a:pt x="64294" y="228600"/>
                </a:lnTo>
                <a:lnTo>
                  <a:pt x="64294" y="22860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Freeform 94"/>
          <p:cNvSpPr/>
          <p:nvPr/>
        </p:nvSpPr>
        <p:spPr>
          <a:xfrm>
            <a:off x="5464970" y="4793457"/>
            <a:ext cx="228601" cy="171450"/>
          </a:xfrm>
          <a:custGeom>
            <a:avLst/>
            <a:gdLst/>
            <a:ahLst/>
            <a:cxnLst/>
            <a:rect l="0" t="0" r="0" b="0"/>
            <a:pathLst>
              <a:path w="228601" h="171450">
                <a:moveTo>
                  <a:pt x="0" y="128587"/>
                </a:moveTo>
                <a:lnTo>
                  <a:pt x="0" y="128587"/>
                </a:lnTo>
                <a:lnTo>
                  <a:pt x="0" y="135731"/>
                </a:lnTo>
                <a:lnTo>
                  <a:pt x="0" y="128587"/>
                </a:lnTo>
                <a:lnTo>
                  <a:pt x="0" y="128587"/>
                </a:lnTo>
                <a:lnTo>
                  <a:pt x="14287" y="128587"/>
                </a:lnTo>
                <a:lnTo>
                  <a:pt x="28575" y="121443"/>
                </a:lnTo>
                <a:lnTo>
                  <a:pt x="42862" y="114299"/>
                </a:lnTo>
                <a:lnTo>
                  <a:pt x="64293" y="100012"/>
                </a:lnTo>
                <a:lnTo>
                  <a:pt x="85725" y="85724"/>
                </a:lnTo>
                <a:lnTo>
                  <a:pt x="107156" y="64293"/>
                </a:lnTo>
                <a:lnTo>
                  <a:pt x="128587" y="50006"/>
                </a:lnTo>
                <a:lnTo>
                  <a:pt x="142875" y="35718"/>
                </a:lnTo>
                <a:lnTo>
                  <a:pt x="164306" y="28575"/>
                </a:lnTo>
                <a:lnTo>
                  <a:pt x="171450" y="14287"/>
                </a:lnTo>
                <a:lnTo>
                  <a:pt x="178593" y="14287"/>
                </a:lnTo>
                <a:lnTo>
                  <a:pt x="185737" y="7143"/>
                </a:lnTo>
                <a:lnTo>
                  <a:pt x="185737" y="7143"/>
                </a:lnTo>
                <a:lnTo>
                  <a:pt x="178593" y="0"/>
                </a:lnTo>
                <a:lnTo>
                  <a:pt x="171450" y="0"/>
                </a:lnTo>
                <a:lnTo>
                  <a:pt x="164306" y="7143"/>
                </a:lnTo>
                <a:lnTo>
                  <a:pt x="150018" y="14287"/>
                </a:lnTo>
                <a:lnTo>
                  <a:pt x="142875" y="35718"/>
                </a:lnTo>
                <a:lnTo>
                  <a:pt x="135731" y="57150"/>
                </a:lnTo>
                <a:lnTo>
                  <a:pt x="128587" y="78581"/>
                </a:lnTo>
                <a:lnTo>
                  <a:pt x="128587" y="100012"/>
                </a:lnTo>
                <a:lnTo>
                  <a:pt x="135731" y="121443"/>
                </a:lnTo>
                <a:lnTo>
                  <a:pt x="142875" y="142874"/>
                </a:lnTo>
                <a:lnTo>
                  <a:pt x="157162" y="164306"/>
                </a:lnTo>
                <a:lnTo>
                  <a:pt x="178593" y="171449"/>
                </a:lnTo>
                <a:lnTo>
                  <a:pt x="200025" y="164306"/>
                </a:lnTo>
                <a:lnTo>
                  <a:pt x="214312" y="157162"/>
                </a:lnTo>
                <a:lnTo>
                  <a:pt x="228600" y="150018"/>
                </a:lnTo>
                <a:lnTo>
                  <a:pt x="228600" y="150018"/>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Freeform 95"/>
          <p:cNvSpPr/>
          <p:nvPr/>
        </p:nvSpPr>
        <p:spPr>
          <a:xfrm>
            <a:off x="5743576" y="4636294"/>
            <a:ext cx="78582" cy="271463"/>
          </a:xfrm>
          <a:custGeom>
            <a:avLst/>
            <a:gdLst/>
            <a:ahLst/>
            <a:cxnLst/>
            <a:rect l="0" t="0" r="0" b="0"/>
            <a:pathLst>
              <a:path w="78582" h="271463">
                <a:moveTo>
                  <a:pt x="78581" y="0"/>
                </a:moveTo>
                <a:lnTo>
                  <a:pt x="78581" y="0"/>
                </a:lnTo>
                <a:lnTo>
                  <a:pt x="71437" y="0"/>
                </a:lnTo>
                <a:lnTo>
                  <a:pt x="64294" y="0"/>
                </a:lnTo>
                <a:lnTo>
                  <a:pt x="57150" y="14288"/>
                </a:lnTo>
                <a:lnTo>
                  <a:pt x="42862" y="21431"/>
                </a:lnTo>
                <a:lnTo>
                  <a:pt x="28575" y="42863"/>
                </a:lnTo>
                <a:lnTo>
                  <a:pt x="14287" y="57150"/>
                </a:lnTo>
                <a:lnTo>
                  <a:pt x="7144" y="78581"/>
                </a:lnTo>
                <a:lnTo>
                  <a:pt x="0" y="100013"/>
                </a:lnTo>
                <a:lnTo>
                  <a:pt x="0" y="121444"/>
                </a:lnTo>
                <a:lnTo>
                  <a:pt x="0" y="142875"/>
                </a:lnTo>
                <a:lnTo>
                  <a:pt x="7144" y="171450"/>
                </a:lnTo>
                <a:lnTo>
                  <a:pt x="7144" y="192881"/>
                </a:lnTo>
                <a:lnTo>
                  <a:pt x="14287" y="214313"/>
                </a:lnTo>
                <a:lnTo>
                  <a:pt x="28575" y="235744"/>
                </a:lnTo>
                <a:lnTo>
                  <a:pt x="42862" y="257175"/>
                </a:lnTo>
                <a:lnTo>
                  <a:pt x="50006" y="264319"/>
                </a:lnTo>
                <a:lnTo>
                  <a:pt x="50006" y="271462"/>
                </a:lnTo>
                <a:lnTo>
                  <a:pt x="50006" y="271462"/>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Freeform 96"/>
          <p:cNvSpPr/>
          <p:nvPr/>
        </p:nvSpPr>
        <p:spPr>
          <a:xfrm>
            <a:off x="5750720" y="4757738"/>
            <a:ext cx="85726" cy="92870"/>
          </a:xfrm>
          <a:custGeom>
            <a:avLst/>
            <a:gdLst/>
            <a:ahLst/>
            <a:cxnLst/>
            <a:rect l="0" t="0" r="0" b="0"/>
            <a:pathLst>
              <a:path w="85726" h="92870">
                <a:moveTo>
                  <a:pt x="0" y="92869"/>
                </a:moveTo>
                <a:lnTo>
                  <a:pt x="7143" y="85725"/>
                </a:lnTo>
                <a:lnTo>
                  <a:pt x="7143" y="85725"/>
                </a:lnTo>
                <a:lnTo>
                  <a:pt x="14287" y="85725"/>
                </a:lnTo>
                <a:lnTo>
                  <a:pt x="21431" y="78581"/>
                </a:lnTo>
                <a:lnTo>
                  <a:pt x="28575" y="64294"/>
                </a:lnTo>
                <a:lnTo>
                  <a:pt x="42862" y="50006"/>
                </a:lnTo>
                <a:lnTo>
                  <a:pt x="64293" y="28575"/>
                </a:lnTo>
                <a:lnTo>
                  <a:pt x="78581" y="7144"/>
                </a:lnTo>
                <a:lnTo>
                  <a:pt x="85725" y="0"/>
                </a:lnTo>
                <a:lnTo>
                  <a:pt x="85725"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Freeform 97"/>
          <p:cNvSpPr/>
          <p:nvPr/>
        </p:nvSpPr>
        <p:spPr>
          <a:xfrm>
            <a:off x="5900738" y="4572000"/>
            <a:ext cx="78583" cy="300039"/>
          </a:xfrm>
          <a:custGeom>
            <a:avLst/>
            <a:gdLst/>
            <a:ahLst/>
            <a:cxnLst/>
            <a:rect l="0" t="0" r="0" b="0"/>
            <a:pathLst>
              <a:path w="78583" h="300039">
                <a:moveTo>
                  <a:pt x="71438" y="7144"/>
                </a:moveTo>
                <a:lnTo>
                  <a:pt x="71438" y="0"/>
                </a:lnTo>
                <a:lnTo>
                  <a:pt x="64294" y="0"/>
                </a:lnTo>
                <a:lnTo>
                  <a:pt x="64294" y="0"/>
                </a:lnTo>
                <a:lnTo>
                  <a:pt x="64294" y="0"/>
                </a:lnTo>
                <a:lnTo>
                  <a:pt x="57150" y="7144"/>
                </a:lnTo>
                <a:lnTo>
                  <a:pt x="42863" y="21432"/>
                </a:lnTo>
                <a:lnTo>
                  <a:pt x="28575" y="35719"/>
                </a:lnTo>
                <a:lnTo>
                  <a:pt x="21432" y="57150"/>
                </a:lnTo>
                <a:lnTo>
                  <a:pt x="14288" y="78582"/>
                </a:lnTo>
                <a:lnTo>
                  <a:pt x="7144" y="107157"/>
                </a:lnTo>
                <a:lnTo>
                  <a:pt x="0" y="128588"/>
                </a:lnTo>
                <a:lnTo>
                  <a:pt x="7144" y="157163"/>
                </a:lnTo>
                <a:lnTo>
                  <a:pt x="14288" y="185738"/>
                </a:lnTo>
                <a:lnTo>
                  <a:pt x="21432" y="214313"/>
                </a:lnTo>
                <a:lnTo>
                  <a:pt x="35719" y="235744"/>
                </a:lnTo>
                <a:lnTo>
                  <a:pt x="42863" y="257175"/>
                </a:lnTo>
                <a:lnTo>
                  <a:pt x="57150" y="271463"/>
                </a:lnTo>
                <a:lnTo>
                  <a:pt x="64294" y="278607"/>
                </a:lnTo>
                <a:lnTo>
                  <a:pt x="71438" y="285750"/>
                </a:lnTo>
                <a:lnTo>
                  <a:pt x="78582" y="292894"/>
                </a:lnTo>
                <a:lnTo>
                  <a:pt x="78582" y="300038"/>
                </a:lnTo>
                <a:lnTo>
                  <a:pt x="78582" y="300038"/>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Freeform 98"/>
          <p:cNvSpPr/>
          <p:nvPr/>
        </p:nvSpPr>
        <p:spPr>
          <a:xfrm>
            <a:off x="5907882" y="4593432"/>
            <a:ext cx="471489" cy="214313"/>
          </a:xfrm>
          <a:custGeom>
            <a:avLst/>
            <a:gdLst/>
            <a:ahLst/>
            <a:cxnLst/>
            <a:rect l="0" t="0" r="0" b="0"/>
            <a:pathLst>
              <a:path w="471489" h="214313">
                <a:moveTo>
                  <a:pt x="0" y="214312"/>
                </a:moveTo>
                <a:lnTo>
                  <a:pt x="7144" y="214312"/>
                </a:lnTo>
                <a:lnTo>
                  <a:pt x="7144" y="207168"/>
                </a:lnTo>
                <a:lnTo>
                  <a:pt x="14288" y="207168"/>
                </a:lnTo>
                <a:lnTo>
                  <a:pt x="21431" y="200025"/>
                </a:lnTo>
                <a:lnTo>
                  <a:pt x="35719" y="192881"/>
                </a:lnTo>
                <a:lnTo>
                  <a:pt x="57150" y="178593"/>
                </a:lnTo>
                <a:lnTo>
                  <a:pt x="71438" y="164306"/>
                </a:lnTo>
                <a:lnTo>
                  <a:pt x="92869" y="135731"/>
                </a:lnTo>
                <a:lnTo>
                  <a:pt x="114300" y="114300"/>
                </a:lnTo>
                <a:lnTo>
                  <a:pt x="142875" y="92868"/>
                </a:lnTo>
                <a:lnTo>
                  <a:pt x="164306" y="71437"/>
                </a:lnTo>
                <a:lnTo>
                  <a:pt x="178594" y="57150"/>
                </a:lnTo>
                <a:lnTo>
                  <a:pt x="185738" y="42862"/>
                </a:lnTo>
                <a:lnTo>
                  <a:pt x="192881" y="35718"/>
                </a:lnTo>
                <a:lnTo>
                  <a:pt x="200025" y="28575"/>
                </a:lnTo>
                <a:lnTo>
                  <a:pt x="200025" y="28575"/>
                </a:lnTo>
                <a:lnTo>
                  <a:pt x="200025" y="28575"/>
                </a:lnTo>
                <a:lnTo>
                  <a:pt x="192881" y="35718"/>
                </a:lnTo>
                <a:lnTo>
                  <a:pt x="185738" y="42862"/>
                </a:lnTo>
                <a:lnTo>
                  <a:pt x="178594" y="57150"/>
                </a:lnTo>
                <a:lnTo>
                  <a:pt x="171450" y="64293"/>
                </a:lnTo>
                <a:lnTo>
                  <a:pt x="164306" y="78581"/>
                </a:lnTo>
                <a:lnTo>
                  <a:pt x="157163" y="100012"/>
                </a:lnTo>
                <a:lnTo>
                  <a:pt x="157163" y="121443"/>
                </a:lnTo>
                <a:lnTo>
                  <a:pt x="157163" y="142875"/>
                </a:lnTo>
                <a:lnTo>
                  <a:pt x="164306" y="164306"/>
                </a:lnTo>
                <a:lnTo>
                  <a:pt x="171450" y="178593"/>
                </a:lnTo>
                <a:lnTo>
                  <a:pt x="185738" y="192881"/>
                </a:lnTo>
                <a:lnTo>
                  <a:pt x="200025" y="200025"/>
                </a:lnTo>
                <a:lnTo>
                  <a:pt x="221456" y="207168"/>
                </a:lnTo>
                <a:lnTo>
                  <a:pt x="235744" y="200025"/>
                </a:lnTo>
                <a:lnTo>
                  <a:pt x="257175" y="178593"/>
                </a:lnTo>
                <a:lnTo>
                  <a:pt x="271463" y="164306"/>
                </a:lnTo>
                <a:lnTo>
                  <a:pt x="285750" y="142875"/>
                </a:lnTo>
                <a:lnTo>
                  <a:pt x="300038" y="114300"/>
                </a:lnTo>
                <a:lnTo>
                  <a:pt x="314325" y="92868"/>
                </a:lnTo>
                <a:lnTo>
                  <a:pt x="321469" y="64293"/>
                </a:lnTo>
                <a:lnTo>
                  <a:pt x="328613" y="35718"/>
                </a:lnTo>
                <a:lnTo>
                  <a:pt x="328613" y="21431"/>
                </a:lnTo>
                <a:lnTo>
                  <a:pt x="335756" y="7143"/>
                </a:lnTo>
                <a:lnTo>
                  <a:pt x="335756" y="0"/>
                </a:lnTo>
                <a:lnTo>
                  <a:pt x="342900" y="7143"/>
                </a:lnTo>
                <a:lnTo>
                  <a:pt x="342900" y="14287"/>
                </a:lnTo>
                <a:lnTo>
                  <a:pt x="342900" y="35718"/>
                </a:lnTo>
                <a:lnTo>
                  <a:pt x="350044" y="57150"/>
                </a:lnTo>
                <a:lnTo>
                  <a:pt x="364331" y="85725"/>
                </a:lnTo>
                <a:lnTo>
                  <a:pt x="371475" y="107156"/>
                </a:lnTo>
                <a:lnTo>
                  <a:pt x="378619" y="128587"/>
                </a:lnTo>
                <a:lnTo>
                  <a:pt x="378619" y="135731"/>
                </a:lnTo>
                <a:lnTo>
                  <a:pt x="385763" y="142875"/>
                </a:lnTo>
                <a:lnTo>
                  <a:pt x="385763" y="142875"/>
                </a:lnTo>
                <a:lnTo>
                  <a:pt x="392906" y="142875"/>
                </a:lnTo>
                <a:lnTo>
                  <a:pt x="392906" y="128587"/>
                </a:lnTo>
                <a:lnTo>
                  <a:pt x="392906" y="107156"/>
                </a:lnTo>
                <a:lnTo>
                  <a:pt x="392906" y="78581"/>
                </a:lnTo>
                <a:lnTo>
                  <a:pt x="400050" y="50006"/>
                </a:lnTo>
                <a:lnTo>
                  <a:pt x="400050" y="28575"/>
                </a:lnTo>
                <a:lnTo>
                  <a:pt x="407194" y="14287"/>
                </a:lnTo>
                <a:lnTo>
                  <a:pt x="414338" y="14287"/>
                </a:lnTo>
                <a:lnTo>
                  <a:pt x="421481" y="21431"/>
                </a:lnTo>
                <a:lnTo>
                  <a:pt x="428625" y="28575"/>
                </a:lnTo>
                <a:lnTo>
                  <a:pt x="442913" y="42862"/>
                </a:lnTo>
                <a:lnTo>
                  <a:pt x="450056" y="57150"/>
                </a:lnTo>
                <a:lnTo>
                  <a:pt x="471488" y="85725"/>
                </a:lnTo>
                <a:lnTo>
                  <a:pt x="471488" y="85725"/>
                </a:lnTo>
                <a:lnTo>
                  <a:pt x="471488" y="85725"/>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a:off x="6486526" y="4414838"/>
            <a:ext cx="78582" cy="221457"/>
          </a:xfrm>
          <a:custGeom>
            <a:avLst/>
            <a:gdLst/>
            <a:ahLst/>
            <a:cxnLst/>
            <a:rect l="0" t="0" r="0" b="0"/>
            <a:pathLst>
              <a:path w="78582" h="221457">
                <a:moveTo>
                  <a:pt x="14287" y="0"/>
                </a:moveTo>
                <a:lnTo>
                  <a:pt x="14287" y="0"/>
                </a:lnTo>
                <a:lnTo>
                  <a:pt x="14287" y="14287"/>
                </a:lnTo>
                <a:lnTo>
                  <a:pt x="14287" y="14287"/>
                </a:lnTo>
                <a:lnTo>
                  <a:pt x="7144" y="35719"/>
                </a:lnTo>
                <a:lnTo>
                  <a:pt x="7144" y="50006"/>
                </a:lnTo>
                <a:lnTo>
                  <a:pt x="0" y="64294"/>
                </a:lnTo>
                <a:lnTo>
                  <a:pt x="0" y="78581"/>
                </a:lnTo>
                <a:lnTo>
                  <a:pt x="0" y="85725"/>
                </a:lnTo>
                <a:lnTo>
                  <a:pt x="7144" y="92869"/>
                </a:lnTo>
                <a:lnTo>
                  <a:pt x="14287" y="92869"/>
                </a:lnTo>
                <a:lnTo>
                  <a:pt x="21431" y="92869"/>
                </a:lnTo>
                <a:lnTo>
                  <a:pt x="28575" y="92869"/>
                </a:lnTo>
                <a:lnTo>
                  <a:pt x="42862" y="92869"/>
                </a:lnTo>
                <a:lnTo>
                  <a:pt x="50006" y="100012"/>
                </a:lnTo>
                <a:lnTo>
                  <a:pt x="64294" y="100012"/>
                </a:lnTo>
                <a:lnTo>
                  <a:pt x="71437" y="107156"/>
                </a:lnTo>
                <a:lnTo>
                  <a:pt x="78581" y="121444"/>
                </a:lnTo>
                <a:lnTo>
                  <a:pt x="78581" y="135731"/>
                </a:lnTo>
                <a:lnTo>
                  <a:pt x="78581" y="157162"/>
                </a:lnTo>
                <a:lnTo>
                  <a:pt x="64294" y="185737"/>
                </a:lnTo>
                <a:lnTo>
                  <a:pt x="57150" y="207169"/>
                </a:lnTo>
                <a:lnTo>
                  <a:pt x="50006" y="221456"/>
                </a:lnTo>
                <a:lnTo>
                  <a:pt x="50006" y="221456"/>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a:off x="5414963" y="5186363"/>
            <a:ext cx="7145" cy="207169"/>
          </a:xfrm>
          <a:custGeom>
            <a:avLst/>
            <a:gdLst/>
            <a:ahLst/>
            <a:cxnLst/>
            <a:rect l="0" t="0" r="0" b="0"/>
            <a:pathLst>
              <a:path w="7145" h="207169">
                <a:moveTo>
                  <a:pt x="7144" y="0"/>
                </a:moveTo>
                <a:lnTo>
                  <a:pt x="7144" y="7143"/>
                </a:lnTo>
                <a:lnTo>
                  <a:pt x="7144" y="21431"/>
                </a:lnTo>
                <a:lnTo>
                  <a:pt x="7144" y="28575"/>
                </a:lnTo>
                <a:lnTo>
                  <a:pt x="7144" y="57150"/>
                </a:lnTo>
                <a:lnTo>
                  <a:pt x="7144" y="85725"/>
                </a:lnTo>
                <a:lnTo>
                  <a:pt x="0" y="114300"/>
                </a:lnTo>
                <a:lnTo>
                  <a:pt x="0" y="142875"/>
                </a:lnTo>
                <a:lnTo>
                  <a:pt x="7144" y="164306"/>
                </a:lnTo>
                <a:lnTo>
                  <a:pt x="7144" y="178593"/>
                </a:lnTo>
                <a:lnTo>
                  <a:pt x="7144" y="192881"/>
                </a:lnTo>
                <a:lnTo>
                  <a:pt x="7144" y="207168"/>
                </a:lnTo>
                <a:lnTo>
                  <a:pt x="7144" y="207168"/>
                </a:lnTo>
                <a:lnTo>
                  <a:pt x="7144" y="207168"/>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Freeform 101"/>
          <p:cNvSpPr/>
          <p:nvPr/>
        </p:nvSpPr>
        <p:spPr>
          <a:xfrm>
            <a:off x="5272088" y="5114925"/>
            <a:ext cx="192883" cy="250032"/>
          </a:xfrm>
          <a:custGeom>
            <a:avLst/>
            <a:gdLst/>
            <a:ahLst/>
            <a:cxnLst/>
            <a:rect l="0" t="0" r="0" b="0"/>
            <a:pathLst>
              <a:path w="192883" h="250032">
                <a:moveTo>
                  <a:pt x="7144" y="250031"/>
                </a:moveTo>
                <a:lnTo>
                  <a:pt x="0" y="250031"/>
                </a:lnTo>
                <a:lnTo>
                  <a:pt x="0" y="242888"/>
                </a:lnTo>
                <a:lnTo>
                  <a:pt x="0" y="242888"/>
                </a:lnTo>
                <a:lnTo>
                  <a:pt x="7144" y="228600"/>
                </a:lnTo>
                <a:lnTo>
                  <a:pt x="14288" y="214313"/>
                </a:lnTo>
                <a:lnTo>
                  <a:pt x="28575" y="192881"/>
                </a:lnTo>
                <a:lnTo>
                  <a:pt x="42863" y="164306"/>
                </a:lnTo>
                <a:lnTo>
                  <a:pt x="64294" y="135731"/>
                </a:lnTo>
                <a:lnTo>
                  <a:pt x="85725" y="100013"/>
                </a:lnTo>
                <a:lnTo>
                  <a:pt x="114300" y="71438"/>
                </a:lnTo>
                <a:lnTo>
                  <a:pt x="135732" y="42863"/>
                </a:lnTo>
                <a:lnTo>
                  <a:pt x="157163" y="21431"/>
                </a:lnTo>
                <a:lnTo>
                  <a:pt x="192882" y="0"/>
                </a:lnTo>
                <a:lnTo>
                  <a:pt x="192882" y="0"/>
                </a:lnTo>
                <a:lnTo>
                  <a:pt x="192882"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Freeform 102"/>
          <p:cNvSpPr/>
          <p:nvPr/>
        </p:nvSpPr>
        <p:spPr>
          <a:xfrm>
            <a:off x="5536407" y="5114925"/>
            <a:ext cx="157164" cy="228601"/>
          </a:xfrm>
          <a:custGeom>
            <a:avLst/>
            <a:gdLst/>
            <a:ahLst/>
            <a:cxnLst/>
            <a:rect l="0" t="0" r="0" b="0"/>
            <a:pathLst>
              <a:path w="157164" h="228601">
                <a:moveTo>
                  <a:pt x="35719" y="7144"/>
                </a:moveTo>
                <a:lnTo>
                  <a:pt x="28575" y="0"/>
                </a:lnTo>
                <a:lnTo>
                  <a:pt x="21431" y="0"/>
                </a:lnTo>
                <a:lnTo>
                  <a:pt x="21431" y="0"/>
                </a:lnTo>
                <a:lnTo>
                  <a:pt x="14288" y="7144"/>
                </a:lnTo>
                <a:lnTo>
                  <a:pt x="14288" y="21431"/>
                </a:lnTo>
                <a:lnTo>
                  <a:pt x="7144" y="35719"/>
                </a:lnTo>
                <a:lnTo>
                  <a:pt x="7144" y="57150"/>
                </a:lnTo>
                <a:lnTo>
                  <a:pt x="0" y="85725"/>
                </a:lnTo>
                <a:lnTo>
                  <a:pt x="0" y="114300"/>
                </a:lnTo>
                <a:lnTo>
                  <a:pt x="0" y="142875"/>
                </a:lnTo>
                <a:lnTo>
                  <a:pt x="7144" y="171450"/>
                </a:lnTo>
                <a:lnTo>
                  <a:pt x="14288" y="192881"/>
                </a:lnTo>
                <a:lnTo>
                  <a:pt x="14288" y="214313"/>
                </a:lnTo>
                <a:lnTo>
                  <a:pt x="21431" y="221456"/>
                </a:lnTo>
                <a:lnTo>
                  <a:pt x="28575" y="228600"/>
                </a:lnTo>
                <a:lnTo>
                  <a:pt x="35719" y="228600"/>
                </a:lnTo>
                <a:lnTo>
                  <a:pt x="35719" y="228600"/>
                </a:lnTo>
                <a:lnTo>
                  <a:pt x="42863" y="221456"/>
                </a:lnTo>
                <a:lnTo>
                  <a:pt x="50006" y="207169"/>
                </a:lnTo>
                <a:lnTo>
                  <a:pt x="57150" y="192881"/>
                </a:lnTo>
                <a:lnTo>
                  <a:pt x="64294" y="164306"/>
                </a:lnTo>
                <a:lnTo>
                  <a:pt x="64294" y="135731"/>
                </a:lnTo>
                <a:lnTo>
                  <a:pt x="71438" y="107156"/>
                </a:lnTo>
                <a:lnTo>
                  <a:pt x="71438" y="71438"/>
                </a:lnTo>
                <a:lnTo>
                  <a:pt x="71438" y="50006"/>
                </a:lnTo>
                <a:lnTo>
                  <a:pt x="71438" y="28575"/>
                </a:lnTo>
                <a:lnTo>
                  <a:pt x="71438" y="21431"/>
                </a:lnTo>
                <a:lnTo>
                  <a:pt x="71438" y="14288"/>
                </a:lnTo>
                <a:lnTo>
                  <a:pt x="71438" y="21431"/>
                </a:lnTo>
                <a:lnTo>
                  <a:pt x="78581" y="35719"/>
                </a:lnTo>
                <a:lnTo>
                  <a:pt x="85725" y="64294"/>
                </a:lnTo>
                <a:lnTo>
                  <a:pt x="100013" y="92869"/>
                </a:lnTo>
                <a:lnTo>
                  <a:pt x="107156" y="121444"/>
                </a:lnTo>
                <a:lnTo>
                  <a:pt x="121444" y="150019"/>
                </a:lnTo>
                <a:lnTo>
                  <a:pt x="135731" y="171450"/>
                </a:lnTo>
                <a:lnTo>
                  <a:pt x="142875" y="192881"/>
                </a:lnTo>
                <a:lnTo>
                  <a:pt x="157163" y="200025"/>
                </a:lnTo>
                <a:lnTo>
                  <a:pt x="157163" y="200025"/>
                </a:lnTo>
                <a:lnTo>
                  <a:pt x="157163" y="200025"/>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Freeform 103"/>
          <p:cNvSpPr/>
          <p:nvPr/>
        </p:nvSpPr>
        <p:spPr>
          <a:xfrm>
            <a:off x="5715001" y="5036344"/>
            <a:ext cx="57151" cy="192882"/>
          </a:xfrm>
          <a:custGeom>
            <a:avLst/>
            <a:gdLst/>
            <a:ahLst/>
            <a:cxnLst/>
            <a:rect l="0" t="0" r="0" b="0"/>
            <a:pathLst>
              <a:path w="57151" h="192882">
                <a:moveTo>
                  <a:pt x="0" y="92869"/>
                </a:moveTo>
                <a:lnTo>
                  <a:pt x="0" y="92869"/>
                </a:lnTo>
                <a:lnTo>
                  <a:pt x="7144" y="107156"/>
                </a:lnTo>
                <a:lnTo>
                  <a:pt x="7144" y="114300"/>
                </a:lnTo>
                <a:lnTo>
                  <a:pt x="14287" y="135731"/>
                </a:lnTo>
                <a:lnTo>
                  <a:pt x="28575" y="150019"/>
                </a:lnTo>
                <a:lnTo>
                  <a:pt x="35719" y="171450"/>
                </a:lnTo>
                <a:lnTo>
                  <a:pt x="42862" y="178594"/>
                </a:lnTo>
                <a:lnTo>
                  <a:pt x="50006" y="185737"/>
                </a:lnTo>
                <a:lnTo>
                  <a:pt x="57150" y="192881"/>
                </a:lnTo>
                <a:lnTo>
                  <a:pt x="57150" y="192881"/>
                </a:lnTo>
                <a:lnTo>
                  <a:pt x="57150" y="192881"/>
                </a:lnTo>
                <a:lnTo>
                  <a:pt x="57150" y="178594"/>
                </a:lnTo>
                <a:lnTo>
                  <a:pt x="57150" y="164306"/>
                </a:lnTo>
                <a:lnTo>
                  <a:pt x="50006" y="142875"/>
                </a:lnTo>
                <a:lnTo>
                  <a:pt x="42862" y="107156"/>
                </a:lnTo>
                <a:lnTo>
                  <a:pt x="35719" y="78581"/>
                </a:lnTo>
                <a:lnTo>
                  <a:pt x="35719" y="50006"/>
                </a:lnTo>
                <a:lnTo>
                  <a:pt x="35719" y="28575"/>
                </a:lnTo>
                <a:lnTo>
                  <a:pt x="35719" y="14287"/>
                </a:lnTo>
                <a:lnTo>
                  <a:pt x="42862" y="7144"/>
                </a:lnTo>
                <a:lnTo>
                  <a:pt x="42862" y="0"/>
                </a:lnTo>
                <a:lnTo>
                  <a:pt x="42862"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Freeform 104"/>
          <p:cNvSpPr/>
          <p:nvPr/>
        </p:nvSpPr>
        <p:spPr>
          <a:xfrm>
            <a:off x="5843588" y="4993481"/>
            <a:ext cx="157164" cy="221458"/>
          </a:xfrm>
          <a:custGeom>
            <a:avLst/>
            <a:gdLst/>
            <a:ahLst/>
            <a:cxnLst/>
            <a:rect l="0" t="0" r="0" b="0"/>
            <a:pathLst>
              <a:path w="157164" h="221458">
                <a:moveTo>
                  <a:pt x="0" y="0"/>
                </a:moveTo>
                <a:lnTo>
                  <a:pt x="0" y="0"/>
                </a:lnTo>
                <a:lnTo>
                  <a:pt x="7144" y="7144"/>
                </a:lnTo>
                <a:lnTo>
                  <a:pt x="7144" y="7144"/>
                </a:lnTo>
                <a:lnTo>
                  <a:pt x="7144" y="21432"/>
                </a:lnTo>
                <a:lnTo>
                  <a:pt x="14288" y="42863"/>
                </a:lnTo>
                <a:lnTo>
                  <a:pt x="14288" y="71438"/>
                </a:lnTo>
                <a:lnTo>
                  <a:pt x="28575" y="100013"/>
                </a:lnTo>
                <a:lnTo>
                  <a:pt x="35719" y="135732"/>
                </a:lnTo>
                <a:lnTo>
                  <a:pt x="50007" y="164307"/>
                </a:lnTo>
                <a:lnTo>
                  <a:pt x="57150" y="192882"/>
                </a:lnTo>
                <a:lnTo>
                  <a:pt x="64294" y="207169"/>
                </a:lnTo>
                <a:lnTo>
                  <a:pt x="71438" y="221457"/>
                </a:lnTo>
                <a:lnTo>
                  <a:pt x="78582" y="221457"/>
                </a:lnTo>
                <a:lnTo>
                  <a:pt x="78582" y="221457"/>
                </a:lnTo>
                <a:lnTo>
                  <a:pt x="85725" y="221457"/>
                </a:lnTo>
                <a:lnTo>
                  <a:pt x="85725" y="207169"/>
                </a:lnTo>
                <a:lnTo>
                  <a:pt x="85725" y="185738"/>
                </a:lnTo>
                <a:lnTo>
                  <a:pt x="85725" y="150019"/>
                </a:lnTo>
                <a:lnTo>
                  <a:pt x="85725" y="114300"/>
                </a:lnTo>
                <a:lnTo>
                  <a:pt x="92869" y="78582"/>
                </a:lnTo>
                <a:lnTo>
                  <a:pt x="100013" y="50007"/>
                </a:lnTo>
                <a:lnTo>
                  <a:pt x="107157" y="28575"/>
                </a:lnTo>
                <a:lnTo>
                  <a:pt x="114300" y="14288"/>
                </a:lnTo>
                <a:lnTo>
                  <a:pt x="121444" y="7144"/>
                </a:lnTo>
                <a:lnTo>
                  <a:pt x="135732" y="7144"/>
                </a:lnTo>
                <a:lnTo>
                  <a:pt x="142875" y="14288"/>
                </a:lnTo>
                <a:lnTo>
                  <a:pt x="150019" y="35719"/>
                </a:lnTo>
                <a:lnTo>
                  <a:pt x="157163" y="57150"/>
                </a:lnTo>
                <a:lnTo>
                  <a:pt x="157163" y="92869"/>
                </a:lnTo>
                <a:lnTo>
                  <a:pt x="157163" y="121444"/>
                </a:lnTo>
                <a:lnTo>
                  <a:pt x="150019" y="150019"/>
                </a:lnTo>
                <a:lnTo>
                  <a:pt x="142875" y="171450"/>
                </a:lnTo>
                <a:lnTo>
                  <a:pt x="135732" y="185738"/>
                </a:lnTo>
                <a:lnTo>
                  <a:pt x="128588" y="192882"/>
                </a:lnTo>
                <a:lnTo>
                  <a:pt x="121444" y="200025"/>
                </a:lnTo>
                <a:lnTo>
                  <a:pt x="121444" y="200025"/>
                </a:lnTo>
                <a:lnTo>
                  <a:pt x="121444" y="200025"/>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Freeform 105"/>
          <p:cNvSpPr/>
          <p:nvPr/>
        </p:nvSpPr>
        <p:spPr>
          <a:xfrm>
            <a:off x="6065045" y="4943475"/>
            <a:ext cx="121444" cy="192882"/>
          </a:xfrm>
          <a:custGeom>
            <a:avLst/>
            <a:gdLst/>
            <a:ahLst/>
            <a:cxnLst/>
            <a:rect l="0" t="0" r="0" b="0"/>
            <a:pathLst>
              <a:path w="121444" h="192882">
                <a:moveTo>
                  <a:pt x="0" y="100013"/>
                </a:moveTo>
                <a:lnTo>
                  <a:pt x="7143" y="100013"/>
                </a:lnTo>
                <a:lnTo>
                  <a:pt x="7143" y="100013"/>
                </a:lnTo>
                <a:lnTo>
                  <a:pt x="14287" y="92869"/>
                </a:lnTo>
                <a:lnTo>
                  <a:pt x="21431" y="92869"/>
                </a:lnTo>
                <a:lnTo>
                  <a:pt x="28575" y="85725"/>
                </a:lnTo>
                <a:lnTo>
                  <a:pt x="28575" y="85725"/>
                </a:lnTo>
                <a:lnTo>
                  <a:pt x="35718" y="78581"/>
                </a:lnTo>
                <a:lnTo>
                  <a:pt x="42862" y="71438"/>
                </a:lnTo>
                <a:lnTo>
                  <a:pt x="50006" y="64294"/>
                </a:lnTo>
                <a:lnTo>
                  <a:pt x="50006" y="50006"/>
                </a:lnTo>
                <a:lnTo>
                  <a:pt x="57150" y="35719"/>
                </a:lnTo>
                <a:lnTo>
                  <a:pt x="57150" y="21431"/>
                </a:lnTo>
                <a:lnTo>
                  <a:pt x="57150" y="7144"/>
                </a:lnTo>
                <a:lnTo>
                  <a:pt x="50006" y="0"/>
                </a:lnTo>
                <a:lnTo>
                  <a:pt x="42862" y="0"/>
                </a:lnTo>
                <a:lnTo>
                  <a:pt x="35718" y="0"/>
                </a:lnTo>
                <a:lnTo>
                  <a:pt x="28575" y="14288"/>
                </a:lnTo>
                <a:lnTo>
                  <a:pt x="21431" y="35719"/>
                </a:lnTo>
                <a:lnTo>
                  <a:pt x="21431" y="64294"/>
                </a:lnTo>
                <a:lnTo>
                  <a:pt x="21431" y="100013"/>
                </a:lnTo>
                <a:lnTo>
                  <a:pt x="21431" y="135731"/>
                </a:lnTo>
                <a:lnTo>
                  <a:pt x="35718" y="157163"/>
                </a:lnTo>
                <a:lnTo>
                  <a:pt x="42862" y="178594"/>
                </a:lnTo>
                <a:lnTo>
                  <a:pt x="57150" y="185738"/>
                </a:lnTo>
                <a:lnTo>
                  <a:pt x="71437" y="192881"/>
                </a:lnTo>
                <a:lnTo>
                  <a:pt x="85725" y="185738"/>
                </a:lnTo>
                <a:lnTo>
                  <a:pt x="100012" y="164306"/>
                </a:lnTo>
                <a:lnTo>
                  <a:pt x="107156" y="142875"/>
                </a:lnTo>
                <a:lnTo>
                  <a:pt x="114300" y="114300"/>
                </a:lnTo>
                <a:lnTo>
                  <a:pt x="121443" y="100013"/>
                </a:lnTo>
                <a:lnTo>
                  <a:pt x="121443" y="100013"/>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Freeform 106"/>
          <p:cNvSpPr/>
          <p:nvPr/>
        </p:nvSpPr>
        <p:spPr>
          <a:xfrm>
            <a:off x="6229351" y="4872038"/>
            <a:ext cx="57151" cy="214313"/>
          </a:xfrm>
          <a:custGeom>
            <a:avLst/>
            <a:gdLst/>
            <a:ahLst/>
            <a:cxnLst/>
            <a:rect l="0" t="0" r="0" b="0"/>
            <a:pathLst>
              <a:path w="57151" h="214313">
                <a:moveTo>
                  <a:pt x="0" y="0"/>
                </a:moveTo>
                <a:lnTo>
                  <a:pt x="0" y="7143"/>
                </a:lnTo>
                <a:lnTo>
                  <a:pt x="0" y="28575"/>
                </a:lnTo>
                <a:lnTo>
                  <a:pt x="0" y="35718"/>
                </a:lnTo>
                <a:lnTo>
                  <a:pt x="0" y="64293"/>
                </a:lnTo>
                <a:lnTo>
                  <a:pt x="7144" y="100012"/>
                </a:lnTo>
                <a:lnTo>
                  <a:pt x="14287" y="128587"/>
                </a:lnTo>
                <a:lnTo>
                  <a:pt x="21431" y="157162"/>
                </a:lnTo>
                <a:lnTo>
                  <a:pt x="28575" y="178593"/>
                </a:lnTo>
                <a:lnTo>
                  <a:pt x="35719" y="192881"/>
                </a:lnTo>
                <a:lnTo>
                  <a:pt x="42862" y="207168"/>
                </a:lnTo>
                <a:lnTo>
                  <a:pt x="50006" y="214312"/>
                </a:lnTo>
                <a:lnTo>
                  <a:pt x="57150" y="214312"/>
                </a:lnTo>
                <a:lnTo>
                  <a:pt x="57150" y="207168"/>
                </a:lnTo>
                <a:lnTo>
                  <a:pt x="57150" y="207168"/>
                </a:lnTo>
                <a:lnTo>
                  <a:pt x="57150" y="207168"/>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Freeform 107"/>
          <p:cNvSpPr/>
          <p:nvPr/>
        </p:nvSpPr>
        <p:spPr>
          <a:xfrm>
            <a:off x="6329363" y="4779169"/>
            <a:ext cx="21433" cy="271463"/>
          </a:xfrm>
          <a:custGeom>
            <a:avLst/>
            <a:gdLst/>
            <a:ahLst/>
            <a:cxnLst/>
            <a:rect l="0" t="0" r="0" b="0"/>
            <a:pathLst>
              <a:path w="21433" h="271463">
                <a:moveTo>
                  <a:pt x="0" y="0"/>
                </a:moveTo>
                <a:lnTo>
                  <a:pt x="0" y="0"/>
                </a:lnTo>
                <a:lnTo>
                  <a:pt x="0" y="7144"/>
                </a:lnTo>
                <a:lnTo>
                  <a:pt x="0" y="14288"/>
                </a:lnTo>
                <a:lnTo>
                  <a:pt x="0" y="28575"/>
                </a:lnTo>
                <a:lnTo>
                  <a:pt x="7144" y="50006"/>
                </a:lnTo>
                <a:lnTo>
                  <a:pt x="7144" y="85725"/>
                </a:lnTo>
                <a:lnTo>
                  <a:pt x="14288" y="128587"/>
                </a:lnTo>
                <a:lnTo>
                  <a:pt x="14288" y="164306"/>
                </a:lnTo>
                <a:lnTo>
                  <a:pt x="21432" y="200025"/>
                </a:lnTo>
                <a:lnTo>
                  <a:pt x="14288" y="228600"/>
                </a:lnTo>
                <a:lnTo>
                  <a:pt x="14288" y="250031"/>
                </a:lnTo>
                <a:lnTo>
                  <a:pt x="14288" y="264319"/>
                </a:lnTo>
                <a:lnTo>
                  <a:pt x="7144" y="271462"/>
                </a:lnTo>
                <a:lnTo>
                  <a:pt x="7144" y="271462"/>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Freeform 108"/>
          <p:cNvSpPr/>
          <p:nvPr/>
        </p:nvSpPr>
        <p:spPr>
          <a:xfrm>
            <a:off x="5279232" y="5586413"/>
            <a:ext cx="121445" cy="392907"/>
          </a:xfrm>
          <a:custGeom>
            <a:avLst/>
            <a:gdLst/>
            <a:ahLst/>
            <a:cxnLst/>
            <a:rect l="0" t="0" r="0" b="0"/>
            <a:pathLst>
              <a:path w="121445" h="392907">
                <a:moveTo>
                  <a:pt x="64294" y="0"/>
                </a:moveTo>
                <a:lnTo>
                  <a:pt x="57150" y="0"/>
                </a:lnTo>
                <a:lnTo>
                  <a:pt x="42863" y="0"/>
                </a:lnTo>
                <a:lnTo>
                  <a:pt x="42863" y="7143"/>
                </a:lnTo>
                <a:lnTo>
                  <a:pt x="35719" y="14287"/>
                </a:lnTo>
                <a:lnTo>
                  <a:pt x="28575" y="35718"/>
                </a:lnTo>
                <a:lnTo>
                  <a:pt x="21431" y="57150"/>
                </a:lnTo>
                <a:lnTo>
                  <a:pt x="14288" y="78581"/>
                </a:lnTo>
                <a:lnTo>
                  <a:pt x="7144" y="107156"/>
                </a:lnTo>
                <a:lnTo>
                  <a:pt x="0" y="128587"/>
                </a:lnTo>
                <a:lnTo>
                  <a:pt x="0" y="150018"/>
                </a:lnTo>
                <a:lnTo>
                  <a:pt x="0" y="164306"/>
                </a:lnTo>
                <a:lnTo>
                  <a:pt x="0" y="178593"/>
                </a:lnTo>
                <a:lnTo>
                  <a:pt x="0" y="185737"/>
                </a:lnTo>
                <a:lnTo>
                  <a:pt x="0" y="185737"/>
                </a:lnTo>
                <a:lnTo>
                  <a:pt x="0" y="185737"/>
                </a:lnTo>
                <a:lnTo>
                  <a:pt x="0" y="178593"/>
                </a:lnTo>
                <a:lnTo>
                  <a:pt x="7144" y="171450"/>
                </a:lnTo>
                <a:lnTo>
                  <a:pt x="14288" y="171450"/>
                </a:lnTo>
                <a:lnTo>
                  <a:pt x="28575" y="164306"/>
                </a:lnTo>
                <a:lnTo>
                  <a:pt x="42863" y="164306"/>
                </a:lnTo>
                <a:lnTo>
                  <a:pt x="57150" y="171450"/>
                </a:lnTo>
                <a:lnTo>
                  <a:pt x="71438" y="178593"/>
                </a:lnTo>
                <a:lnTo>
                  <a:pt x="85725" y="185737"/>
                </a:lnTo>
                <a:lnTo>
                  <a:pt x="100013" y="200025"/>
                </a:lnTo>
                <a:lnTo>
                  <a:pt x="107156" y="221456"/>
                </a:lnTo>
                <a:lnTo>
                  <a:pt x="114300" y="235743"/>
                </a:lnTo>
                <a:lnTo>
                  <a:pt x="114300" y="250031"/>
                </a:lnTo>
                <a:lnTo>
                  <a:pt x="121444" y="271462"/>
                </a:lnTo>
                <a:lnTo>
                  <a:pt x="114300" y="285750"/>
                </a:lnTo>
                <a:lnTo>
                  <a:pt x="114300" y="307181"/>
                </a:lnTo>
                <a:lnTo>
                  <a:pt x="107156" y="328612"/>
                </a:lnTo>
                <a:lnTo>
                  <a:pt x="92869" y="342900"/>
                </a:lnTo>
                <a:lnTo>
                  <a:pt x="85725" y="364331"/>
                </a:lnTo>
                <a:lnTo>
                  <a:pt x="78581" y="378618"/>
                </a:lnTo>
                <a:lnTo>
                  <a:pt x="71438" y="392906"/>
                </a:lnTo>
                <a:lnTo>
                  <a:pt x="57150" y="392906"/>
                </a:lnTo>
                <a:lnTo>
                  <a:pt x="57150" y="392906"/>
                </a:lnTo>
                <a:lnTo>
                  <a:pt x="50006" y="392906"/>
                </a:lnTo>
                <a:lnTo>
                  <a:pt x="50006" y="392906"/>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Freeform 109"/>
          <p:cNvSpPr/>
          <p:nvPr/>
        </p:nvSpPr>
        <p:spPr>
          <a:xfrm>
            <a:off x="5479257" y="5672138"/>
            <a:ext cx="57151" cy="178594"/>
          </a:xfrm>
          <a:custGeom>
            <a:avLst/>
            <a:gdLst/>
            <a:ahLst/>
            <a:cxnLst/>
            <a:rect l="0" t="0" r="0" b="0"/>
            <a:pathLst>
              <a:path w="57151" h="178594">
                <a:moveTo>
                  <a:pt x="0" y="0"/>
                </a:moveTo>
                <a:lnTo>
                  <a:pt x="7144" y="0"/>
                </a:lnTo>
                <a:lnTo>
                  <a:pt x="14288" y="14287"/>
                </a:lnTo>
                <a:lnTo>
                  <a:pt x="14288" y="14287"/>
                </a:lnTo>
                <a:lnTo>
                  <a:pt x="21431" y="35718"/>
                </a:lnTo>
                <a:lnTo>
                  <a:pt x="28575" y="57150"/>
                </a:lnTo>
                <a:lnTo>
                  <a:pt x="28575" y="85725"/>
                </a:lnTo>
                <a:lnTo>
                  <a:pt x="35719" y="107156"/>
                </a:lnTo>
                <a:lnTo>
                  <a:pt x="35719" y="128587"/>
                </a:lnTo>
                <a:lnTo>
                  <a:pt x="42863" y="150018"/>
                </a:lnTo>
                <a:lnTo>
                  <a:pt x="50006" y="164306"/>
                </a:lnTo>
                <a:lnTo>
                  <a:pt x="57150" y="171450"/>
                </a:lnTo>
                <a:lnTo>
                  <a:pt x="57150" y="178593"/>
                </a:lnTo>
                <a:lnTo>
                  <a:pt x="57150" y="178593"/>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Freeform 110"/>
          <p:cNvSpPr/>
          <p:nvPr/>
        </p:nvSpPr>
        <p:spPr>
          <a:xfrm>
            <a:off x="5479257" y="5572125"/>
            <a:ext cx="7145" cy="1"/>
          </a:xfrm>
          <a:custGeom>
            <a:avLst/>
            <a:gdLst/>
            <a:ahLst/>
            <a:cxnLst/>
            <a:rect l="0" t="0" r="0" b="0"/>
            <a:pathLst>
              <a:path w="7145" h="1">
                <a:moveTo>
                  <a:pt x="7144" y="0"/>
                </a:moveTo>
                <a:lnTo>
                  <a:pt x="7144" y="0"/>
                </a:lnTo>
                <a:lnTo>
                  <a:pt x="0" y="0"/>
                </a:lnTo>
                <a:lnTo>
                  <a:pt x="0" y="0"/>
                </a:lnTo>
                <a:lnTo>
                  <a:pt x="0" y="0"/>
                </a:lnTo>
                <a:lnTo>
                  <a:pt x="0" y="0"/>
                </a:lnTo>
                <a:lnTo>
                  <a:pt x="0"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Freeform 111"/>
          <p:cNvSpPr/>
          <p:nvPr/>
        </p:nvSpPr>
        <p:spPr>
          <a:xfrm>
            <a:off x="5600701" y="5522119"/>
            <a:ext cx="71438" cy="257176"/>
          </a:xfrm>
          <a:custGeom>
            <a:avLst/>
            <a:gdLst/>
            <a:ahLst/>
            <a:cxnLst/>
            <a:rect l="0" t="0" r="0" b="0"/>
            <a:pathLst>
              <a:path w="71438" h="257176">
                <a:moveTo>
                  <a:pt x="0" y="0"/>
                </a:moveTo>
                <a:lnTo>
                  <a:pt x="0" y="7144"/>
                </a:lnTo>
                <a:lnTo>
                  <a:pt x="0" y="28575"/>
                </a:lnTo>
                <a:lnTo>
                  <a:pt x="0" y="35719"/>
                </a:lnTo>
                <a:lnTo>
                  <a:pt x="7144" y="64294"/>
                </a:lnTo>
                <a:lnTo>
                  <a:pt x="14287" y="92869"/>
                </a:lnTo>
                <a:lnTo>
                  <a:pt x="14287" y="128587"/>
                </a:lnTo>
                <a:lnTo>
                  <a:pt x="21431" y="164306"/>
                </a:lnTo>
                <a:lnTo>
                  <a:pt x="28575" y="192881"/>
                </a:lnTo>
                <a:lnTo>
                  <a:pt x="42862" y="221456"/>
                </a:lnTo>
                <a:lnTo>
                  <a:pt x="50006" y="242887"/>
                </a:lnTo>
                <a:lnTo>
                  <a:pt x="57150" y="250031"/>
                </a:lnTo>
                <a:lnTo>
                  <a:pt x="64294" y="257175"/>
                </a:lnTo>
                <a:lnTo>
                  <a:pt x="64294" y="242887"/>
                </a:lnTo>
                <a:lnTo>
                  <a:pt x="71437" y="221456"/>
                </a:lnTo>
                <a:lnTo>
                  <a:pt x="71437" y="185737"/>
                </a:lnTo>
                <a:lnTo>
                  <a:pt x="71437" y="157162"/>
                </a:lnTo>
                <a:lnTo>
                  <a:pt x="71437" y="128587"/>
                </a:lnTo>
                <a:lnTo>
                  <a:pt x="71437" y="128587"/>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Freeform 112"/>
          <p:cNvSpPr/>
          <p:nvPr/>
        </p:nvSpPr>
        <p:spPr>
          <a:xfrm>
            <a:off x="5700713" y="5472113"/>
            <a:ext cx="85726" cy="221457"/>
          </a:xfrm>
          <a:custGeom>
            <a:avLst/>
            <a:gdLst/>
            <a:ahLst/>
            <a:cxnLst/>
            <a:rect l="0" t="0" r="0" b="0"/>
            <a:pathLst>
              <a:path w="85726" h="221457">
                <a:moveTo>
                  <a:pt x="0" y="7143"/>
                </a:moveTo>
                <a:lnTo>
                  <a:pt x="0" y="7143"/>
                </a:lnTo>
                <a:lnTo>
                  <a:pt x="7144" y="0"/>
                </a:lnTo>
                <a:lnTo>
                  <a:pt x="7144" y="7143"/>
                </a:lnTo>
                <a:lnTo>
                  <a:pt x="14288" y="14287"/>
                </a:lnTo>
                <a:lnTo>
                  <a:pt x="21432" y="28575"/>
                </a:lnTo>
                <a:lnTo>
                  <a:pt x="28575" y="57150"/>
                </a:lnTo>
                <a:lnTo>
                  <a:pt x="35719" y="100012"/>
                </a:lnTo>
                <a:lnTo>
                  <a:pt x="42863" y="135731"/>
                </a:lnTo>
                <a:lnTo>
                  <a:pt x="50007" y="171450"/>
                </a:lnTo>
                <a:lnTo>
                  <a:pt x="57150" y="200025"/>
                </a:lnTo>
                <a:lnTo>
                  <a:pt x="64294" y="221456"/>
                </a:lnTo>
                <a:lnTo>
                  <a:pt x="71438" y="221456"/>
                </a:lnTo>
                <a:lnTo>
                  <a:pt x="78582" y="214312"/>
                </a:lnTo>
                <a:lnTo>
                  <a:pt x="85725" y="200025"/>
                </a:lnTo>
                <a:lnTo>
                  <a:pt x="85725" y="192881"/>
                </a:lnTo>
                <a:lnTo>
                  <a:pt x="85725" y="192881"/>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Freeform 113"/>
          <p:cNvSpPr/>
          <p:nvPr/>
        </p:nvSpPr>
        <p:spPr>
          <a:xfrm>
            <a:off x="5786438" y="5400675"/>
            <a:ext cx="92870" cy="257176"/>
          </a:xfrm>
          <a:custGeom>
            <a:avLst/>
            <a:gdLst/>
            <a:ahLst/>
            <a:cxnLst/>
            <a:rect l="0" t="0" r="0" b="0"/>
            <a:pathLst>
              <a:path w="92870" h="257176">
                <a:moveTo>
                  <a:pt x="42863" y="0"/>
                </a:moveTo>
                <a:lnTo>
                  <a:pt x="35719" y="7144"/>
                </a:lnTo>
                <a:lnTo>
                  <a:pt x="28575" y="28575"/>
                </a:lnTo>
                <a:lnTo>
                  <a:pt x="28575" y="35719"/>
                </a:lnTo>
                <a:lnTo>
                  <a:pt x="21432" y="71438"/>
                </a:lnTo>
                <a:lnTo>
                  <a:pt x="7144" y="107156"/>
                </a:lnTo>
                <a:lnTo>
                  <a:pt x="0" y="142875"/>
                </a:lnTo>
                <a:lnTo>
                  <a:pt x="0" y="185738"/>
                </a:lnTo>
                <a:lnTo>
                  <a:pt x="0" y="221456"/>
                </a:lnTo>
                <a:lnTo>
                  <a:pt x="7144" y="242888"/>
                </a:lnTo>
                <a:lnTo>
                  <a:pt x="21432" y="257175"/>
                </a:lnTo>
                <a:lnTo>
                  <a:pt x="42863" y="257175"/>
                </a:lnTo>
                <a:lnTo>
                  <a:pt x="57150" y="250031"/>
                </a:lnTo>
                <a:lnTo>
                  <a:pt x="71438" y="235744"/>
                </a:lnTo>
                <a:lnTo>
                  <a:pt x="85725" y="221456"/>
                </a:lnTo>
                <a:lnTo>
                  <a:pt x="92869" y="207169"/>
                </a:lnTo>
                <a:lnTo>
                  <a:pt x="92869" y="207169"/>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Freeform 114"/>
          <p:cNvSpPr/>
          <p:nvPr/>
        </p:nvSpPr>
        <p:spPr>
          <a:xfrm>
            <a:off x="5929313" y="5364956"/>
            <a:ext cx="35720" cy="185739"/>
          </a:xfrm>
          <a:custGeom>
            <a:avLst/>
            <a:gdLst/>
            <a:ahLst/>
            <a:cxnLst/>
            <a:rect l="0" t="0" r="0" b="0"/>
            <a:pathLst>
              <a:path w="35720" h="185739">
                <a:moveTo>
                  <a:pt x="0" y="0"/>
                </a:moveTo>
                <a:lnTo>
                  <a:pt x="0" y="0"/>
                </a:lnTo>
                <a:lnTo>
                  <a:pt x="0" y="14288"/>
                </a:lnTo>
                <a:lnTo>
                  <a:pt x="0" y="21432"/>
                </a:lnTo>
                <a:lnTo>
                  <a:pt x="7144" y="50007"/>
                </a:lnTo>
                <a:lnTo>
                  <a:pt x="14288" y="85725"/>
                </a:lnTo>
                <a:lnTo>
                  <a:pt x="21432" y="128588"/>
                </a:lnTo>
                <a:lnTo>
                  <a:pt x="35719" y="164307"/>
                </a:lnTo>
                <a:lnTo>
                  <a:pt x="35719" y="185738"/>
                </a:lnTo>
                <a:lnTo>
                  <a:pt x="35719" y="185738"/>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Freeform 115"/>
          <p:cNvSpPr/>
          <p:nvPr/>
        </p:nvSpPr>
        <p:spPr>
          <a:xfrm>
            <a:off x="6000751" y="5400675"/>
            <a:ext cx="171451" cy="242889"/>
          </a:xfrm>
          <a:custGeom>
            <a:avLst/>
            <a:gdLst/>
            <a:ahLst/>
            <a:cxnLst/>
            <a:rect l="0" t="0" r="0" b="0"/>
            <a:pathLst>
              <a:path w="171451" h="242889">
                <a:moveTo>
                  <a:pt x="14287" y="0"/>
                </a:moveTo>
                <a:lnTo>
                  <a:pt x="14287" y="7144"/>
                </a:lnTo>
                <a:lnTo>
                  <a:pt x="7144" y="21431"/>
                </a:lnTo>
                <a:lnTo>
                  <a:pt x="7144" y="28575"/>
                </a:lnTo>
                <a:lnTo>
                  <a:pt x="7144" y="50006"/>
                </a:lnTo>
                <a:lnTo>
                  <a:pt x="0" y="71438"/>
                </a:lnTo>
                <a:lnTo>
                  <a:pt x="0" y="100013"/>
                </a:lnTo>
                <a:lnTo>
                  <a:pt x="0" y="128588"/>
                </a:lnTo>
                <a:lnTo>
                  <a:pt x="0" y="157163"/>
                </a:lnTo>
                <a:lnTo>
                  <a:pt x="0" y="185738"/>
                </a:lnTo>
                <a:lnTo>
                  <a:pt x="7144" y="207169"/>
                </a:lnTo>
                <a:lnTo>
                  <a:pt x="14287" y="221456"/>
                </a:lnTo>
                <a:lnTo>
                  <a:pt x="21431" y="235744"/>
                </a:lnTo>
                <a:lnTo>
                  <a:pt x="35719" y="242888"/>
                </a:lnTo>
                <a:lnTo>
                  <a:pt x="42862" y="242888"/>
                </a:lnTo>
                <a:lnTo>
                  <a:pt x="50006" y="242888"/>
                </a:lnTo>
                <a:lnTo>
                  <a:pt x="57150" y="235744"/>
                </a:lnTo>
                <a:lnTo>
                  <a:pt x="64294" y="221456"/>
                </a:lnTo>
                <a:lnTo>
                  <a:pt x="71437" y="200025"/>
                </a:lnTo>
                <a:lnTo>
                  <a:pt x="71437" y="171450"/>
                </a:lnTo>
                <a:lnTo>
                  <a:pt x="71437" y="135731"/>
                </a:lnTo>
                <a:lnTo>
                  <a:pt x="71437" y="92869"/>
                </a:lnTo>
                <a:lnTo>
                  <a:pt x="71437" y="64294"/>
                </a:lnTo>
                <a:lnTo>
                  <a:pt x="71437" y="35719"/>
                </a:lnTo>
                <a:lnTo>
                  <a:pt x="78581" y="21431"/>
                </a:lnTo>
                <a:lnTo>
                  <a:pt x="78581" y="14288"/>
                </a:lnTo>
                <a:lnTo>
                  <a:pt x="78581" y="14288"/>
                </a:lnTo>
                <a:lnTo>
                  <a:pt x="85725" y="21431"/>
                </a:lnTo>
                <a:lnTo>
                  <a:pt x="85725" y="28575"/>
                </a:lnTo>
                <a:lnTo>
                  <a:pt x="100012" y="50006"/>
                </a:lnTo>
                <a:lnTo>
                  <a:pt x="107156" y="71438"/>
                </a:lnTo>
                <a:lnTo>
                  <a:pt x="121444" y="100013"/>
                </a:lnTo>
                <a:lnTo>
                  <a:pt x="135731" y="121444"/>
                </a:lnTo>
                <a:lnTo>
                  <a:pt x="142875" y="142875"/>
                </a:lnTo>
                <a:lnTo>
                  <a:pt x="157162" y="150019"/>
                </a:lnTo>
                <a:lnTo>
                  <a:pt x="164306" y="150019"/>
                </a:lnTo>
                <a:lnTo>
                  <a:pt x="171450" y="150019"/>
                </a:lnTo>
                <a:lnTo>
                  <a:pt x="171450" y="150019"/>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Freeform 116"/>
          <p:cNvSpPr/>
          <p:nvPr/>
        </p:nvSpPr>
        <p:spPr>
          <a:xfrm>
            <a:off x="6200776" y="5329238"/>
            <a:ext cx="85726" cy="178594"/>
          </a:xfrm>
          <a:custGeom>
            <a:avLst/>
            <a:gdLst/>
            <a:ahLst/>
            <a:cxnLst/>
            <a:rect l="0" t="0" r="0" b="0"/>
            <a:pathLst>
              <a:path w="85726" h="178594">
                <a:moveTo>
                  <a:pt x="0" y="0"/>
                </a:moveTo>
                <a:lnTo>
                  <a:pt x="7144" y="14287"/>
                </a:lnTo>
                <a:lnTo>
                  <a:pt x="14287" y="35718"/>
                </a:lnTo>
                <a:lnTo>
                  <a:pt x="14287" y="42862"/>
                </a:lnTo>
                <a:lnTo>
                  <a:pt x="28575" y="71437"/>
                </a:lnTo>
                <a:lnTo>
                  <a:pt x="42862" y="100012"/>
                </a:lnTo>
                <a:lnTo>
                  <a:pt x="50006" y="121443"/>
                </a:lnTo>
                <a:lnTo>
                  <a:pt x="64294" y="150018"/>
                </a:lnTo>
                <a:lnTo>
                  <a:pt x="71437" y="171450"/>
                </a:lnTo>
                <a:lnTo>
                  <a:pt x="85725" y="178593"/>
                </a:lnTo>
                <a:lnTo>
                  <a:pt x="85725" y="178593"/>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Freeform 117"/>
          <p:cNvSpPr/>
          <p:nvPr/>
        </p:nvSpPr>
        <p:spPr>
          <a:xfrm>
            <a:off x="6229351" y="5236369"/>
            <a:ext cx="7145" cy="7145"/>
          </a:xfrm>
          <a:custGeom>
            <a:avLst/>
            <a:gdLst/>
            <a:ahLst/>
            <a:cxnLst/>
            <a:rect l="0" t="0" r="0" b="0"/>
            <a:pathLst>
              <a:path w="7145" h="7145">
                <a:moveTo>
                  <a:pt x="7144" y="0"/>
                </a:moveTo>
                <a:lnTo>
                  <a:pt x="0" y="7144"/>
                </a:lnTo>
                <a:lnTo>
                  <a:pt x="0" y="7144"/>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Freeform 118"/>
          <p:cNvSpPr/>
          <p:nvPr/>
        </p:nvSpPr>
        <p:spPr>
          <a:xfrm>
            <a:off x="6336507" y="5150644"/>
            <a:ext cx="128589" cy="250032"/>
          </a:xfrm>
          <a:custGeom>
            <a:avLst/>
            <a:gdLst/>
            <a:ahLst/>
            <a:cxnLst/>
            <a:rect l="0" t="0" r="0" b="0"/>
            <a:pathLst>
              <a:path w="128589" h="250032">
                <a:moveTo>
                  <a:pt x="0" y="57150"/>
                </a:moveTo>
                <a:lnTo>
                  <a:pt x="7144" y="57150"/>
                </a:lnTo>
                <a:lnTo>
                  <a:pt x="7144" y="71437"/>
                </a:lnTo>
                <a:lnTo>
                  <a:pt x="14288" y="71437"/>
                </a:lnTo>
                <a:lnTo>
                  <a:pt x="21431" y="92869"/>
                </a:lnTo>
                <a:lnTo>
                  <a:pt x="21431" y="114300"/>
                </a:lnTo>
                <a:lnTo>
                  <a:pt x="35719" y="142875"/>
                </a:lnTo>
                <a:lnTo>
                  <a:pt x="50006" y="171450"/>
                </a:lnTo>
                <a:lnTo>
                  <a:pt x="57150" y="200025"/>
                </a:lnTo>
                <a:lnTo>
                  <a:pt x="71438" y="221456"/>
                </a:lnTo>
                <a:lnTo>
                  <a:pt x="78581" y="242887"/>
                </a:lnTo>
                <a:lnTo>
                  <a:pt x="92869" y="250031"/>
                </a:lnTo>
                <a:lnTo>
                  <a:pt x="92869" y="250031"/>
                </a:lnTo>
                <a:lnTo>
                  <a:pt x="92869" y="242887"/>
                </a:lnTo>
                <a:lnTo>
                  <a:pt x="92869" y="235744"/>
                </a:lnTo>
                <a:lnTo>
                  <a:pt x="92869" y="221456"/>
                </a:lnTo>
                <a:lnTo>
                  <a:pt x="85725" y="200025"/>
                </a:lnTo>
                <a:lnTo>
                  <a:pt x="85725" y="164306"/>
                </a:lnTo>
                <a:lnTo>
                  <a:pt x="78581" y="128587"/>
                </a:lnTo>
                <a:lnTo>
                  <a:pt x="85725" y="92869"/>
                </a:lnTo>
                <a:lnTo>
                  <a:pt x="92869" y="57150"/>
                </a:lnTo>
                <a:lnTo>
                  <a:pt x="100013" y="35719"/>
                </a:lnTo>
                <a:lnTo>
                  <a:pt x="107156" y="14287"/>
                </a:lnTo>
                <a:lnTo>
                  <a:pt x="121444" y="7144"/>
                </a:lnTo>
                <a:lnTo>
                  <a:pt x="128588" y="0"/>
                </a:lnTo>
                <a:lnTo>
                  <a:pt x="128588"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Freeform 119"/>
          <p:cNvSpPr/>
          <p:nvPr/>
        </p:nvSpPr>
        <p:spPr>
          <a:xfrm>
            <a:off x="7658101" y="4079081"/>
            <a:ext cx="264320" cy="207170"/>
          </a:xfrm>
          <a:custGeom>
            <a:avLst/>
            <a:gdLst/>
            <a:ahLst/>
            <a:cxnLst/>
            <a:rect l="0" t="0" r="0" b="0"/>
            <a:pathLst>
              <a:path w="264320" h="207170">
                <a:moveTo>
                  <a:pt x="0" y="0"/>
                </a:moveTo>
                <a:lnTo>
                  <a:pt x="0" y="0"/>
                </a:lnTo>
                <a:lnTo>
                  <a:pt x="0" y="0"/>
                </a:lnTo>
                <a:lnTo>
                  <a:pt x="0" y="0"/>
                </a:lnTo>
                <a:lnTo>
                  <a:pt x="7144" y="7144"/>
                </a:lnTo>
                <a:lnTo>
                  <a:pt x="14287" y="21432"/>
                </a:lnTo>
                <a:lnTo>
                  <a:pt x="21431" y="35719"/>
                </a:lnTo>
                <a:lnTo>
                  <a:pt x="28575" y="64294"/>
                </a:lnTo>
                <a:lnTo>
                  <a:pt x="35719" y="92869"/>
                </a:lnTo>
                <a:lnTo>
                  <a:pt x="42862" y="114301"/>
                </a:lnTo>
                <a:lnTo>
                  <a:pt x="50006" y="135732"/>
                </a:lnTo>
                <a:lnTo>
                  <a:pt x="57150" y="150019"/>
                </a:lnTo>
                <a:lnTo>
                  <a:pt x="57150" y="157163"/>
                </a:lnTo>
                <a:lnTo>
                  <a:pt x="57150" y="164307"/>
                </a:lnTo>
                <a:lnTo>
                  <a:pt x="64294" y="164307"/>
                </a:lnTo>
                <a:lnTo>
                  <a:pt x="64294" y="164307"/>
                </a:lnTo>
                <a:lnTo>
                  <a:pt x="57150" y="157163"/>
                </a:lnTo>
                <a:lnTo>
                  <a:pt x="64294" y="150019"/>
                </a:lnTo>
                <a:lnTo>
                  <a:pt x="64294" y="135732"/>
                </a:lnTo>
                <a:lnTo>
                  <a:pt x="71437" y="121444"/>
                </a:lnTo>
                <a:lnTo>
                  <a:pt x="78581" y="100013"/>
                </a:lnTo>
                <a:lnTo>
                  <a:pt x="85725" y="78582"/>
                </a:lnTo>
                <a:lnTo>
                  <a:pt x="100012" y="64294"/>
                </a:lnTo>
                <a:lnTo>
                  <a:pt x="107156" y="57150"/>
                </a:lnTo>
                <a:lnTo>
                  <a:pt x="121444" y="57150"/>
                </a:lnTo>
                <a:lnTo>
                  <a:pt x="128587" y="64294"/>
                </a:lnTo>
                <a:lnTo>
                  <a:pt x="135731" y="71438"/>
                </a:lnTo>
                <a:lnTo>
                  <a:pt x="150019" y="92869"/>
                </a:lnTo>
                <a:lnTo>
                  <a:pt x="157162" y="107157"/>
                </a:lnTo>
                <a:lnTo>
                  <a:pt x="171450" y="128588"/>
                </a:lnTo>
                <a:lnTo>
                  <a:pt x="178594" y="150019"/>
                </a:lnTo>
                <a:lnTo>
                  <a:pt x="192881" y="164307"/>
                </a:lnTo>
                <a:lnTo>
                  <a:pt x="200025" y="185738"/>
                </a:lnTo>
                <a:lnTo>
                  <a:pt x="207169" y="192882"/>
                </a:lnTo>
                <a:lnTo>
                  <a:pt x="207169" y="200026"/>
                </a:lnTo>
                <a:lnTo>
                  <a:pt x="214312" y="207169"/>
                </a:lnTo>
                <a:lnTo>
                  <a:pt x="214312" y="207169"/>
                </a:lnTo>
                <a:lnTo>
                  <a:pt x="214312" y="207169"/>
                </a:lnTo>
                <a:lnTo>
                  <a:pt x="221456" y="207169"/>
                </a:lnTo>
                <a:lnTo>
                  <a:pt x="214312" y="207169"/>
                </a:lnTo>
                <a:lnTo>
                  <a:pt x="214312" y="192882"/>
                </a:lnTo>
                <a:lnTo>
                  <a:pt x="221456" y="178594"/>
                </a:lnTo>
                <a:lnTo>
                  <a:pt x="221456" y="150019"/>
                </a:lnTo>
                <a:lnTo>
                  <a:pt x="228600" y="114301"/>
                </a:lnTo>
                <a:lnTo>
                  <a:pt x="235744" y="85726"/>
                </a:lnTo>
                <a:lnTo>
                  <a:pt x="242887" y="64294"/>
                </a:lnTo>
                <a:lnTo>
                  <a:pt x="250031" y="42863"/>
                </a:lnTo>
                <a:lnTo>
                  <a:pt x="257175" y="28575"/>
                </a:lnTo>
                <a:lnTo>
                  <a:pt x="264319" y="21432"/>
                </a:lnTo>
                <a:lnTo>
                  <a:pt x="264319" y="14288"/>
                </a:lnTo>
                <a:lnTo>
                  <a:pt x="264319" y="14288"/>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Freeform 120"/>
          <p:cNvSpPr/>
          <p:nvPr/>
        </p:nvSpPr>
        <p:spPr>
          <a:xfrm>
            <a:off x="8036720" y="4086225"/>
            <a:ext cx="50007" cy="185739"/>
          </a:xfrm>
          <a:custGeom>
            <a:avLst/>
            <a:gdLst/>
            <a:ahLst/>
            <a:cxnLst/>
            <a:rect l="0" t="0" r="0" b="0"/>
            <a:pathLst>
              <a:path w="50007" h="185739">
                <a:moveTo>
                  <a:pt x="21431" y="7144"/>
                </a:moveTo>
                <a:lnTo>
                  <a:pt x="14287" y="7144"/>
                </a:lnTo>
                <a:lnTo>
                  <a:pt x="14287" y="14288"/>
                </a:lnTo>
                <a:lnTo>
                  <a:pt x="14287" y="14288"/>
                </a:lnTo>
                <a:lnTo>
                  <a:pt x="14287" y="21431"/>
                </a:lnTo>
                <a:lnTo>
                  <a:pt x="7143" y="35719"/>
                </a:lnTo>
                <a:lnTo>
                  <a:pt x="7143" y="57150"/>
                </a:lnTo>
                <a:lnTo>
                  <a:pt x="0" y="78582"/>
                </a:lnTo>
                <a:lnTo>
                  <a:pt x="0" y="107157"/>
                </a:lnTo>
                <a:lnTo>
                  <a:pt x="0" y="128588"/>
                </a:lnTo>
                <a:lnTo>
                  <a:pt x="0" y="150019"/>
                </a:lnTo>
                <a:lnTo>
                  <a:pt x="0" y="164307"/>
                </a:lnTo>
                <a:lnTo>
                  <a:pt x="0" y="178594"/>
                </a:lnTo>
                <a:lnTo>
                  <a:pt x="7143" y="178594"/>
                </a:lnTo>
                <a:lnTo>
                  <a:pt x="7143" y="185738"/>
                </a:lnTo>
                <a:lnTo>
                  <a:pt x="14287" y="185738"/>
                </a:lnTo>
                <a:lnTo>
                  <a:pt x="21431" y="185738"/>
                </a:lnTo>
                <a:lnTo>
                  <a:pt x="28575" y="178594"/>
                </a:lnTo>
                <a:lnTo>
                  <a:pt x="35718" y="171450"/>
                </a:lnTo>
                <a:lnTo>
                  <a:pt x="42862" y="157163"/>
                </a:lnTo>
                <a:lnTo>
                  <a:pt x="42862" y="142875"/>
                </a:lnTo>
                <a:lnTo>
                  <a:pt x="50006" y="121444"/>
                </a:lnTo>
                <a:lnTo>
                  <a:pt x="50006" y="92869"/>
                </a:lnTo>
                <a:lnTo>
                  <a:pt x="50006" y="64294"/>
                </a:lnTo>
                <a:lnTo>
                  <a:pt x="42862" y="42863"/>
                </a:lnTo>
                <a:lnTo>
                  <a:pt x="35718" y="21431"/>
                </a:lnTo>
                <a:lnTo>
                  <a:pt x="35718" y="7144"/>
                </a:lnTo>
                <a:lnTo>
                  <a:pt x="28575" y="0"/>
                </a:lnTo>
                <a:lnTo>
                  <a:pt x="21431" y="0"/>
                </a:lnTo>
                <a:lnTo>
                  <a:pt x="14287" y="0"/>
                </a:lnTo>
                <a:lnTo>
                  <a:pt x="14287" y="7144"/>
                </a:lnTo>
                <a:lnTo>
                  <a:pt x="14287" y="14288"/>
                </a:lnTo>
                <a:lnTo>
                  <a:pt x="14287" y="14288"/>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Freeform 121"/>
          <p:cNvSpPr/>
          <p:nvPr/>
        </p:nvSpPr>
        <p:spPr>
          <a:xfrm>
            <a:off x="8179595" y="4079081"/>
            <a:ext cx="185738" cy="178595"/>
          </a:xfrm>
          <a:custGeom>
            <a:avLst/>
            <a:gdLst/>
            <a:ahLst/>
            <a:cxnLst/>
            <a:rect l="0" t="0" r="0" b="0"/>
            <a:pathLst>
              <a:path w="185738" h="178595">
                <a:moveTo>
                  <a:pt x="0" y="14288"/>
                </a:moveTo>
                <a:lnTo>
                  <a:pt x="0" y="14288"/>
                </a:lnTo>
                <a:lnTo>
                  <a:pt x="7143" y="28575"/>
                </a:lnTo>
                <a:lnTo>
                  <a:pt x="7143" y="35719"/>
                </a:lnTo>
                <a:lnTo>
                  <a:pt x="14287" y="50007"/>
                </a:lnTo>
                <a:lnTo>
                  <a:pt x="14287" y="71438"/>
                </a:lnTo>
                <a:lnTo>
                  <a:pt x="14287" y="92869"/>
                </a:lnTo>
                <a:lnTo>
                  <a:pt x="14287" y="114301"/>
                </a:lnTo>
                <a:lnTo>
                  <a:pt x="14287" y="128588"/>
                </a:lnTo>
                <a:lnTo>
                  <a:pt x="14287" y="142876"/>
                </a:lnTo>
                <a:lnTo>
                  <a:pt x="7143" y="150019"/>
                </a:lnTo>
                <a:lnTo>
                  <a:pt x="7143" y="157163"/>
                </a:lnTo>
                <a:lnTo>
                  <a:pt x="7143" y="164307"/>
                </a:lnTo>
                <a:lnTo>
                  <a:pt x="7143" y="164307"/>
                </a:lnTo>
                <a:lnTo>
                  <a:pt x="7143" y="157163"/>
                </a:lnTo>
                <a:lnTo>
                  <a:pt x="7143" y="150019"/>
                </a:lnTo>
                <a:lnTo>
                  <a:pt x="7143" y="135732"/>
                </a:lnTo>
                <a:lnTo>
                  <a:pt x="7143" y="114301"/>
                </a:lnTo>
                <a:lnTo>
                  <a:pt x="14287" y="78582"/>
                </a:lnTo>
                <a:lnTo>
                  <a:pt x="28575" y="50007"/>
                </a:lnTo>
                <a:lnTo>
                  <a:pt x="42862" y="21432"/>
                </a:lnTo>
                <a:lnTo>
                  <a:pt x="57150" y="7144"/>
                </a:lnTo>
                <a:lnTo>
                  <a:pt x="71437" y="0"/>
                </a:lnTo>
                <a:lnTo>
                  <a:pt x="78581" y="0"/>
                </a:lnTo>
                <a:lnTo>
                  <a:pt x="85725" y="14288"/>
                </a:lnTo>
                <a:lnTo>
                  <a:pt x="92868" y="28575"/>
                </a:lnTo>
                <a:lnTo>
                  <a:pt x="100012" y="57150"/>
                </a:lnTo>
                <a:lnTo>
                  <a:pt x="100012" y="78582"/>
                </a:lnTo>
                <a:lnTo>
                  <a:pt x="100012" y="100013"/>
                </a:lnTo>
                <a:lnTo>
                  <a:pt x="107156" y="128588"/>
                </a:lnTo>
                <a:lnTo>
                  <a:pt x="107156" y="142876"/>
                </a:lnTo>
                <a:lnTo>
                  <a:pt x="107156" y="157163"/>
                </a:lnTo>
                <a:lnTo>
                  <a:pt x="107156" y="171451"/>
                </a:lnTo>
                <a:lnTo>
                  <a:pt x="107156" y="178594"/>
                </a:lnTo>
                <a:lnTo>
                  <a:pt x="107156" y="178594"/>
                </a:lnTo>
                <a:lnTo>
                  <a:pt x="107156" y="178594"/>
                </a:lnTo>
                <a:lnTo>
                  <a:pt x="107156" y="171451"/>
                </a:lnTo>
                <a:lnTo>
                  <a:pt x="114300" y="150019"/>
                </a:lnTo>
                <a:lnTo>
                  <a:pt x="114300" y="128588"/>
                </a:lnTo>
                <a:lnTo>
                  <a:pt x="121443" y="100013"/>
                </a:lnTo>
                <a:lnTo>
                  <a:pt x="128587" y="78582"/>
                </a:lnTo>
                <a:lnTo>
                  <a:pt x="135731" y="64294"/>
                </a:lnTo>
                <a:lnTo>
                  <a:pt x="142875" y="57150"/>
                </a:lnTo>
                <a:lnTo>
                  <a:pt x="142875" y="57150"/>
                </a:lnTo>
                <a:lnTo>
                  <a:pt x="150018" y="64294"/>
                </a:lnTo>
                <a:lnTo>
                  <a:pt x="157162" y="71438"/>
                </a:lnTo>
                <a:lnTo>
                  <a:pt x="164306" y="85726"/>
                </a:lnTo>
                <a:lnTo>
                  <a:pt x="164306" y="100013"/>
                </a:lnTo>
                <a:lnTo>
                  <a:pt x="171450" y="114301"/>
                </a:lnTo>
                <a:lnTo>
                  <a:pt x="178593" y="128588"/>
                </a:lnTo>
                <a:lnTo>
                  <a:pt x="178593" y="142876"/>
                </a:lnTo>
                <a:lnTo>
                  <a:pt x="185737" y="150019"/>
                </a:lnTo>
                <a:lnTo>
                  <a:pt x="185737" y="150019"/>
                </a:lnTo>
                <a:lnTo>
                  <a:pt x="185737" y="150019"/>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Freeform 122"/>
          <p:cNvSpPr/>
          <p:nvPr/>
        </p:nvSpPr>
        <p:spPr>
          <a:xfrm>
            <a:off x="8415338" y="4086225"/>
            <a:ext cx="85726" cy="200026"/>
          </a:xfrm>
          <a:custGeom>
            <a:avLst/>
            <a:gdLst/>
            <a:ahLst/>
            <a:cxnLst/>
            <a:rect l="0" t="0" r="0" b="0"/>
            <a:pathLst>
              <a:path w="85726" h="200026">
                <a:moveTo>
                  <a:pt x="0" y="71438"/>
                </a:moveTo>
                <a:lnTo>
                  <a:pt x="0" y="71438"/>
                </a:lnTo>
                <a:lnTo>
                  <a:pt x="7144" y="78582"/>
                </a:lnTo>
                <a:lnTo>
                  <a:pt x="7144" y="78582"/>
                </a:lnTo>
                <a:lnTo>
                  <a:pt x="14288" y="78582"/>
                </a:lnTo>
                <a:lnTo>
                  <a:pt x="21432" y="85725"/>
                </a:lnTo>
                <a:lnTo>
                  <a:pt x="28575" y="85725"/>
                </a:lnTo>
                <a:lnTo>
                  <a:pt x="35719" y="85725"/>
                </a:lnTo>
                <a:lnTo>
                  <a:pt x="50007" y="78582"/>
                </a:lnTo>
                <a:lnTo>
                  <a:pt x="57150" y="71438"/>
                </a:lnTo>
                <a:lnTo>
                  <a:pt x="64294" y="71438"/>
                </a:lnTo>
                <a:lnTo>
                  <a:pt x="71438" y="57150"/>
                </a:lnTo>
                <a:lnTo>
                  <a:pt x="78582" y="50006"/>
                </a:lnTo>
                <a:lnTo>
                  <a:pt x="78582" y="35719"/>
                </a:lnTo>
                <a:lnTo>
                  <a:pt x="85725" y="21431"/>
                </a:lnTo>
                <a:lnTo>
                  <a:pt x="85725" y="14288"/>
                </a:lnTo>
                <a:lnTo>
                  <a:pt x="78582" y="7144"/>
                </a:lnTo>
                <a:lnTo>
                  <a:pt x="71438" y="0"/>
                </a:lnTo>
                <a:lnTo>
                  <a:pt x="64294" y="7144"/>
                </a:lnTo>
                <a:lnTo>
                  <a:pt x="50007" y="14288"/>
                </a:lnTo>
                <a:lnTo>
                  <a:pt x="42863" y="35719"/>
                </a:lnTo>
                <a:lnTo>
                  <a:pt x="28575" y="64294"/>
                </a:lnTo>
                <a:lnTo>
                  <a:pt x="14288" y="92869"/>
                </a:lnTo>
                <a:lnTo>
                  <a:pt x="7144" y="121444"/>
                </a:lnTo>
                <a:lnTo>
                  <a:pt x="0" y="150019"/>
                </a:lnTo>
                <a:lnTo>
                  <a:pt x="0" y="171450"/>
                </a:lnTo>
                <a:lnTo>
                  <a:pt x="0" y="192882"/>
                </a:lnTo>
                <a:lnTo>
                  <a:pt x="7144" y="200025"/>
                </a:lnTo>
                <a:lnTo>
                  <a:pt x="14288" y="200025"/>
                </a:lnTo>
                <a:lnTo>
                  <a:pt x="28575" y="200025"/>
                </a:lnTo>
                <a:lnTo>
                  <a:pt x="35719" y="192882"/>
                </a:lnTo>
                <a:lnTo>
                  <a:pt x="35719" y="192882"/>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Freeform 123"/>
          <p:cNvSpPr/>
          <p:nvPr/>
        </p:nvSpPr>
        <p:spPr>
          <a:xfrm>
            <a:off x="8565357" y="4021931"/>
            <a:ext cx="128589" cy="228602"/>
          </a:xfrm>
          <a:custGeom>
            <a:avLst/>
            <a:gdLst/>
            <a:ahLst/>
            <a:cxnLst/>
            <a:rect l="0" t="0" r="0" b="0"/>
            <a:pathLst>
              <a:path w="128589" h="228602">
                <a:moveTo>
                  <a:pt x="14288" y="57150"/>
                </a:moveTo>
                <a:lnTo>
                  <a:pt x="14288" y="64294"/>
                </a:lnTo>
                <a:lnTo>
                  <a:pt x="14288" y="78582"/>
                </a:lnTo>
                <a:lnTo>
                  <a:pt x="14288" y="78582"/>
                </a:lnTo>
                <a:lnTo>
                  <a:pt x="7144" y="100013"/>
                </a:lnTo>
                <a:lnTo>
                  <a:pt x="7144" y="114300"/>
                </a:lnTo>
                <a:lnTo>
                  <a:pt x="7144" y="142876"/>
                </a:lnTo>
                <a:lnTo>
                  <a:pt x="0" y="157163"/>
                </a:lnTo>
                <a:lnTo>
                  <a:pt x="0" y="171451"/>
                </a:lnTo>
                <a:lnTo>
                  <a:pt x="0" y="178594"/>
                </a:lnTo>
                <a:lnTo>
                  <a:pt x="0" y="178594"/>
                </a:lnTo>
                <a:lnTo>
                  <a:pt x="0" y="178594"/>
                </a:lnTo>
                <a:lnTo>
                  <a:pt x="0" y="164307"/>
                </a:lnTo>
                <a:lnTo>
                  <a:pt x="0" y="150019"/>
                </a:lnTo>
                <a:lnTo>
                  <a:pt x="0" y="128588"/>
                </a:lnTo>
                <a:lnTo>
                  <a:pt x="7144" y="100013"/>
                </a:lnTo>
                <a:lnTo>
                  <a:pt x="14288" y="64294"/>
                </a:lnTo>
                <a:lnTo>
                  <a:pt x="35719" y="35719"/>
                </a:lnTo>
                <a:lnTo>
                  <a:pt x="57150" y="14288"/>
                </a:lnTo>
                <a:lnTo>
                  <a:pt x="71438" y="7144"/>
                </a:lnTo>
                <a:lnTo>
                  <a:pt x="92869" y="0"/>
                </a:lnTo>
                <a:lnTo>
                  <a:pt x="107156" y="7144"/>
                </a:lnTo>
                <a:lnTo>
                  <a:pt x="114300" y="21432"/>
                </a:lnTo>
                <a:lnTo>
                  <a:pt x="121444" y="42863"/>
                </a:lnTo>
                <a:lnTo>
                  <a:pt x="121444" y="64294"/>
                </a:lnTo>
                <a:lnTo>
                  <a:pt x="128588" y="85725"/>
                </a:lnTo>
                <a:lnTo>
                  <a:pt x="128588" y="114300"/>
                </a:lnTo>
                <a:lnTo>
                  <a:pt x="121444" y="135732"/>
                </a:lnTo>
                <a:lnTo>
                  <a:pt x="114300" y="164307"/>
                </a:lnTo>
                <a:lnTo>
                  <a:pt x="107156" y="178594"/>
                </a:lnTo>
                <a:lnTo>
                  <a:pt x="100013" y="200026"/>
                </a:lnTo>
                <a:lnTo>
                  <a:pt x="92869" y="214313"/>
                </a:lnTo>
                <a:lnTo>
                  <a:pt x="78581" y="221457"/>
                </a:lnTo>
                <a:lnTo>
                  <a:pt x="78581" y="228601"/>
                </a:lnTo>
                <a:lnTo>
                  <a:pt x="71438" y="228601"/>
                </a:lnTo>
                <a:lnTo>
                  <a:pt x="71438" y="228601"/>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Freeform 124"/>
          <p:cNvSpPr/>
          <p:nvPr/>
        </p:nvSpPr>
        <p:spPr>
          <a:xfrm>
            <a:off x="7650957" y="4486275"/>
            <a:ext cx="114301" cy="85726"/>
          </a:xfrm>
          <a:custGeom>
            <a:avLst/>
            <a:gdLst/>
            <a:ahLst/>
            <a:cxnLst/>
            <a:rect l="0" t="0" r="0" b="0"/>
            <a:pathLst>
              <a:path w="114301" h="85726">
                <a:moveTo>
                  <a:pt x="0" y="0"/>
                </a:moveTo>
                <a:lnTo>
                  <a:pt x="0" y="0"/>
                </a:lnTo>
                <a:lnTo>
                  <a:pt x="0" y="0"/>
                </a:lnTo>
                <a:lnTo>
                  <a:pt x="0" y="0"/>
                </a:lnTo>
                <a:lnTo>
                  <a:pt x="7144" y="7144"/>
                </a:lnTo>
                <a:lnTo>
                  <a:pt x="14288" y="21432"/>
                </a:lnTo>
                <a:lnTo>
                  <a:pt x="21431" y="28575"/>
                </a:lnTo>
                <a:lnTo>
                  <a:pt x="28575" y="42863"/>
                </a:lnTo>
                <a:lnTo>
                  <a:pt x="42863" y="50007"/>
                </a:lnTo>
                <a:lnTo>
                  <a:pt x="57150" y="64294"/>
                </a:lnTo>
                <a:lnTo>
                  <a:pt x="71438" y="71438"/>
                </a:lnTo>
                <a:lnTo>
                  <a:pt x="85725" y="78582"/>
                </a:lnTo>
                <a:lnTo>
                  <a:pt x="92869" y="78582"/>
                </a:lnTo>
                <a:lnTo>
                  <a:pt x="107156" y="85725"/>
                </a:lnTo>
                <a:lnTo>
                  <a:pt x="114300" y="85725"/>
                </a:lnTo>
                <a:lnTo>
                  <a:pt x="114300" y="85725"/>
                </a:lnTo>
                <a:lnTo>
                  <a:pt x="114300" y="85725"/>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Freeform 125"/>
          <p:cNvSpPr/>
          <p:nvPr/>
        </p:nvSpPr>
        <p:spPr>
          <a:xfrm>
            <a:off x="7793832" y="4436269"/>
            <a:ext cx="64295" cy="285751"/>
          </a:xfrm>
          <a:custGeom>
            <a:avLst/>
            <a:gdLst/>
            <a:ahLst/>
            <a:cxnLst/>
            <a:rect l="0" t="0" r="0" b="0"/>
            <a:pathLst>
              <a:path w="64295" h="285751">
                <a:moveTo>
                  <a:pt x="64294" y="0"/>
                </a:moveTo>
                <a:lnTo>
                  <a:pt x="57150" y="7144"/>
                </a:lnTo>
                <a:lnTo>
                  <a:pt x="50006" y="21431"/>
                </a:lnTo>
                <a:lnTo>
                  <a:pt x="50006" y="21431"/>
                </a:lnTo>
                <a:lnTo>
                  <a:pt x="42863" y="42863"/>
                </a:lnTo>
                <a:lnTo>
                  <a:pt x="35719" y="71438"/>
                </a:lnTo>
                <a:lnTo>
                  <a:pt x="28575" y="100013"/>
                </a:lnTo>
                <a:lnTo>
                  <a:pt x="21431" y="135731"/>
                </a:lnTo>
                <a:lnTo>
                  <a:pt x="21431" y="164306"/>
                </a:lnTo>
                <a:lnTo>
                  <a:pt x="14288" y="192881"/>
                </a:lnTo>
                <a:lnTo>
                  <a:pt x="7144" y="221456"/>
                </a:lnTo>
                <a:lnTo>
                  <a:pt x="7144" y="242888"/>
                </a:lnTo>
                <a:lnTo>
                  <a:pt x="0" y="264319"/>
                </a:lnTo>
                <a:lnTo>
                  <a:pt x="0" y="271463"/>
                </a:lnTo>
                <a:lnTo>
                  <a:pt x="7144" y="285750"/>
                </a:lnTo>
                <a:lnTo>
                  <a:pt x="7144" y="285750"/>
                </a:lnTo>
                <a:lnTo>
                  <a:pt x="7144" y="285750"/>
                </a:lnTo>
                <a:lnTo>
                  <a:pt x="7144" y="28575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Freeform 126"/>
          <p:cNvSpPr/>
          <p:nvPr/>
        </p:nvSpPr>
        <p:spPr>
          <a:xfrm>
            <a:off x="7922420" y="4393407"/>
            <a:ext cx="78582" cy="178594"/>
          </a:xfrm>
          <a:custGeom>
            <a:avLst/>
            <a:gdLst/>
            <a:ahLst/>
            <a:cxnLst/>
            <a:rect l="0" t="0" r="0" b="0"/>
            <a:pathLst>
              <a:path w="78582" h="178594">
                <a:moveTo>
                  <a:pt x="7143" y="35718"/>
                </a:moveTo>
                <a:lnTo>
                  <a:pt x="7143" y="42862"/>
                </a:lnTo>
                <a:lnTo>
                  <a:pt x="7143" y="50006"/>
                </a:lnTo>
                <a:lnTo>
                  <a:pt x="7143" y="57150"/>
                </a:lnTo>
                <a:lnTo>
                  <a:pt x="7143" y="71437"/>
                </a:lnTo>
                <a:lnTo>
                  <a:pt x="7143" y="92868"/>
                </a:lnTo>
                <a:lnTo>
                  <a:pt x="7143" y="114300"/>
                </a:lnTo>
                <a:lnTo>
                  <a:pt x="0" y="135731"/>
                </a:lnTo>
                <a:lnTo>
                  <a:pt x="0" y="157162"/>
                </a:lnTo>
                <a:lnTo>
                  <a:pt x="0" y="171450"/>
                </a:lnTo>
                <a:lnTo>
                  <a:pt x="7143" y="178593"/>
                </a:lnTo>
                <a:lnTo>
                  <a:pt x="14287" y="178593"/>
                </a:lnTo>
                <a:lnTo>
                  <a:pt x="21431" y="171450"/>
                </a:lnTo>
                <a:lnTo>
                  <a:pt x="28575" y="157162"/>
                </a:lnTo>
                <a:lnTo>
                  <a:pt x="42862" y="142875"/>
                </a:lnTo>
                <a:lnTo>
                  <a:pt x="50006" y="121443"/>
                </a:lnTo>
                <a:lnTo>
                  <a:pt x="64293" y="92868"/>
                </a:lnTo>
                <a:lnTo>
                  <a:pt x="71437" y="71437"/>
                </a:lnTo>
                <a:lnTo>
                  <a:pt x="78581" y="50006"/>
                </a:lnTo>
                <a:lnTo>
                  <a:pt x="78581" y="35718"/>
                </a:lnTo>
                <a:lnTo>
                  <a:pt x="71437" y="14287"/>
                </a:lnTo>
                <a:lnTo>
                  <a:pt x="64293" y="7143"/>
                </a:lnTo>
                <a:lnTo>
                  <a:pt x="50006" y="0"/>
                </a:lnTo>
                <a:lnTo>
                  <a:pt x="42862" y="0"/>
                </a:lnTo>
                <a:lnTo>
                  <a:pt x="28575" y="7143"/>
                </a:lnTo>
                <a:lnTo>
                  <a:pt x="21431" y="14287"/>
                </a:lnTo>
                <a:lnTo>
                  <a:pt x="14287" y="21431"/>
                </a:lnTo>
                <a:lnTo>
                  <a:pt x="14287" y="21431"/>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Freeform 127"/>
          <p:cNvSpPr/>
          <p:nvPr/>
        </p:nvSpPr>
        <p:spPr>
          <a:xfrm>
            <a:off x="8043863" y="4393407"/>
            <a:ext cx="171451" cy="157163"/>
          </a:xfrm>
          <a:custGeom>
            <a:avLst/>
            <a:gdLst/>
            <a:ahLst/>
            <a:cxnLst/>
            <a:rect l="0" t="0" r="0" b="0"/>
            <a:pathLst>
              <a:path w="171451" h="157163">
                <a:moveTo>
                  <a:pt x="0" y="0"/>
                </a:moveTo>
                <a:lnTo>
                  <a:pt x="0" y="7143"/>
                </a:lnTo>
                <a:lnTo>
                  <a:pt x="7144" y="7143"/>
                </a:lnTo>
                <a:lnTo>
                  <a:pt x="14288" y="14287"/>
                </a:lnTo>
                <a:lnTo>
                  <a:pt x="21432" y="28575"/>
                </a:lnTo>
                <a:lnTo>
                  <a:pt x="28575" y="42862"/>
                </a:lnTo>
                <a:lnTo>
                  <a:pt x="35719" y="64293"/>
                </a:lnTo>
                <a:lnTo>
                  <a:pt x="35719" y="85725"/>
                </a:lnTo>
                <a:lnTo>
                  <a:pt x="42863" y="100012"/>
                </a:lnTo>
                <a:lnTo>
                  <a:pt x="50007" y="121443"/>
                </a:lnTo>
                <a:lnTo>
                  <a:pt x="50007" y="128587"/>
                </a:lnTo>
                <a:lnTo>
                  <a:pt x="57150" y="135731"/>
                </a:lnTo>
                <a:lnTo>
                  <a:pt x="57150" y="135731"/>
                </a:lnTo>
                <a:lnTo>
                  <a:pt x="64294" y="128587"/>
                </a:lnTo>
                <a:lnTo>
                  <a:pt x="64294" y="121443"/>
                </a:lnTo>
                <a:lnTo>
                  <a:pt x="71438" y="107156"/>
                </a:lnTo>
                <a:lnTo>
                  <a:pt x="78582" y="92868"/>
                </a:lnTo>
                <a:lnTo>
                  <a:pt x="85725" y="71437"/>
                </a:lnTo>
                <a:lnTo>
                  <a:pt x="92869" y="50006"/>
                </a:lnTo>
                <a:lnTo>
                  <a:pt x="107157" y="28575"/>
                </a:lnTo>
                <a:lnTo>
                  <a:pt x="114300" y="14287"/>
                </a:lnTo>
                <a:lnTo>
                  <a:pt x="114300" y="7143"/>
                </a:lnTo>
                <a:lnTo>
                  <a:pt x="121444" y="7143"/>
                </a:lnTo>
                <a:lnTo>
                  <a:pt x="128588" y="7143"/>
                </a:lnTo>
                <a:lnTo>
                  <a:pt x="128588" y="14287"/>
                </a:lnTo>
                <a:lnTo>
                  <a:pt x="135732" y="28575"/>
                </a:lnTo>
                <a:lnTo>
                  <a:pt x="135732" y="50006"/>
                </a:lnTo>
                <a:lnTo>
                  <a:pt x="142875" y="71437"/>
                </a:lnTo>
                <a:lnTo>
                  <a:pt x="142875" y="92868"/>
                </a:lnTo>
                <a:lnTo>
                  <a:pt x="150019" y="114300"/>
                </a:lnTo>
                <a:lnTo>
                  <a:pt x="150019" y="128587"/>
                </a:lnTo>
                <a:lnTo>
                  <a:pt x="157163" y="142875"/>
                </a:lnTo>
                <a:lnTo>
                  <a:pt x="164307" y="150018"/>
                </a:lnTo>
                <a:lnTo>
                  <a:pt x="171450" y="150018"/>
                </a:lnTo>
                <a:lnTo>
                  <a:pt x="171450" y="157162"/>
                </a:lnTo>
                <a:lnTo>
                  <a:pt x="171450" y="157162"/>
                </a:lnTo>
                <a:lnTo>
                  <a:pt x="171450" y="157162"/>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Freeform 128"/>
          <p:cNvSpPr/>
          <p:nvPr/>
        </p:nvSpPr>
        <p:spPr>
          <a:xfrm>
            <a:off x="8301038" y="4379119"/>
            <a:ext cx="135733" cy="142876"/>
          </a:xfrm>
          <a:custGeom>
            <a:avLst/>
            <a:gdLst/>
            <a:ahLst/>
            <a:cxnLst/>
            <a:rect l="0" t="0" r="0" b="0"/>
            <a:pathLst>
              <a:path w="135733" h="142876">
                <a:moveTo>
                  <a:pt x="0" y="0"/>
                </a:moveTo>
                <a:lnTo>
                  <a:pt x="0" y="0"/>
                </a:lnTo>
                <a:lnTo>
                  <a:pt x="0" y="7144"/>
                </a:lnTo>
                <a:lnTo>
                  <a:pt x="7144" y="14288"/>
                </a:lnTo>
                <a:lnTo>
                  <a:pt x="7144" y="28575"/>
                </a:lnTo>
                <a:lnTo>
                  <a:pt x="14288" y="42863"/>
                </a:lnTo>
                <a:lnTo>
                  <a:pt x="21432" y="64294"/>
                </a:lnTo>
                <a:lnTo>
                  <a:pt x="14288" y="85725"/>
                </a:lnTo>
                <a:lnTo>
                  <a:pt x="21432" y="100013"/>
                </a:lnTo>
                <a:lnTo>
                  <a:pt x="21432" y="114300"/>
                </a:lnTo>
                <a:lnTo>
                  <a:pt x="21432" y="128588"/>
                </a:lnTo>
                <a:lnTo>
                  <a:pt x="21432" y="128588"/>
                </a:lnTo>
                <a:lnTo>
                  <a:pt x="21432" y="128588"/>
                </a:lnTo>
                <a:lnTo>
                  <a:pt x="21432" y="128588"/>
                </a:lnTo>
                <a:lnTo>
                  <a:pt x="21432" y="121444"/>
                </a:lnTo>
                <a:lnTo>
                  <a:pt x="28575" y="100013"/>
                </a:lnTo>
                <a:lnTo>
                  <a:pt x="28575" y="78581"/>
                </a:lnTo>
                <a:lnTo>
                  <a:pt x="35719" y="50006"/>
                </a:lnTo>
                <a:lnTo>
                  <a:pt x="42863" y="28575"/>
                </a:lnTo>
                <a:lnTo>
                  <a:pt x="50007" y="14288"/>
                </a:lnTo>
                <a:lnTo>
                  <a:pt x="57150" y="7144"/>
                </a:lnTo>
                <a:lnTo>
                  <a:pt x="71438" y="7144"/>
                </a:lnTo>
                <a:lnTo>
                  <a:pt x="78582" y="14288"/>
                </a:lnTo>
                <a:lnTo>
                  <a:pt x="85725" y="21431"/>
                </a:lnTo>
                <a:lnTo>
                  <a:pt x="92869" y="42863"/>
                </a:lnTo>
                <a:lnTo>
                  <a:pt x="107157" y="64294"/>
                </a:lnTo>
                <a:lnTo>
                  <a:pt x="114300" y="85725"/>
                </a:lnTo>
                <a:lnTo>
                  <a:pt x="121444" y="114300"/>
                </a:lnTo>
                <a:lnTo>
                  <a:pt x="128588" y="128588"/>
                </a:lnTo>
                <a:lnTo>
                  <a:pt x="135732" y="142875"/>
                </a:lnTo>
                <a:lnTo>
                  <a:pt x="135732" y="142875"/>
                </a:lnTo>
                <a:lnTo>
                  <a:pt x="135732" y="142875"/>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Freeform 129"/>
          <p:cNvSpPr/>
          <p:nvPr/>
        </p:nvSpPr>
        <p:spPr>
          <a:xfrm>
            <a:off x="8486776" y="4357688"/>
            <a:ext cx="135732" cy="328613"/>
          </a:xfrm>
          <a:custGeom>
            <a:avLst/>
            <a:gdLst/>
            <a:ahLst/>
            <a:cxnLst/>
            <a:rect l="0" t="0" r="0" b="0"/>
            <a:pathLst>
              <a:path w="135732" h="328613">
                <a:moveTo>
                  <a:pt x="35719" y="0"/>
                </a:moveTo>
                <a:lnTo>
                  <a:pt x="28575" y="0"/>
                </a:lnTo>
                <a:lnTo>
                  <a:pt x="21431" y="14287"/>
                </a:lnTo>
                <a:lnTo>
                  <a:pt x="21431" y="14287"/>
                </a:lnTo>
                <a:lnTo>
                  <a:pt x="14287" y="35719"/>
                </a:lnTo>
                <a:lnTo>
                  <a:pt x="14287" y="50006"/>
                </a:lnTo>
                <a:lnTo>
                  <a:pt x="7144" y="78581"/>
                </a:lnTo>
                <a:lnTo>
                  <a:pt x="7144" y="100012"/>
                </a:lnTo>
                <a:lnTo>
                  <a:pt x="0" y="121444"/>
                </a:lnTo>
                <a:lnTo>
                  <a:pt x="0" y="135731"/>
                </a:lnTo>
                <a:lnTo>
                  <a:pt x="0" y="150019"/>
                </a:lnTo>
                <a:lnTo>
                  <a:pt x="7144" y="157162"/>
                </a:lnTo>
                <a:lnTo>
                  <a:pt x="14287" y="157162"/>
                </a:lnTo>
                <a:lnTo>
                  <a:pt x="14287" y="150019"/>
                </a:lnTo>
                <a:lnTo>
                  <a:pt x="21431" y="142875"/>
                </a:lnTo>
                <a:lnTo>
                  <a:pt x="35719" y="128587"/>
                </a:lnTo>
                <a:lnTo>
                  <a:pt x="42862" y="107156"/>
                </a:lnTo>
                <a:lnTo>
                  <a:pt x="50006" y="92869"/>
                </a:lnTo>
                <a:lnTo>
                  <a:pt x="57150" y="64294"/>
                </a:lnTo>
                <a:lnTo>
                  <a:pt x="57150" y="42862"/>
                </a:lnTo>
                <a:lnTo>
                  <a:pt x="64294" y="28575"/>
                </a:lnTo>
                <a:lnTo>
                  <a:pt x="71437" y="14287"/>
                </a:lnTo>
                <a:lnTo>
                  <a:pt x="78581" y="0"/>
                </a:lnTo>
                <a:lnTo>
                  <a:pt x="85725" y="0"/>
                </a:lnTo>
                <a:lnTo>
                  <a:pt x="85725" y="7144"/>
                </a:lnTo>
                <a:lnTo>
                  <a:pt x="92869" y="14287"/>
                </a:lnTo>
                <a:lnTo>
                  <a:pt x="107156" y="35719"/>
                </a:lnTo>
                <a:lnTo>
                  <a:pt x="114300" y="57150"/>
                </a:lnTo>
                <a:lnTo>
                  <a:pt x="121444" y="85725"/>
                </a:lnTo>
                <a:lnTo>
                  <a:pt x="128587" y="114300"/>
                </a:lnTo>
                <a:lnTo>
                  <a:pt x="135731" y="150019"/>
                </a:lnTo>
                <a:lnTo>
                  <a:pt x="135731" y="178594"/>
                </a:lnTo>
                <a:lnTo>
                  <a:pt x="135731" y="214312"/>
                </a:lnTo>
                <a:lnTo>
                  <a:pt x="128587" y="242887"/>
                </a:lnTo>
                <a:lnTo>
                  <a:pt x="121444" y="271462"/>
                </a:lnTo>
                <a:lnTo>
                  <a:pt x="114300" y="292894"/>
                </a:lnTo>
                <a:lnTo>
                  <a:pt x="107156" y="307181"/>
                </a:lnTo>
                <a:lnTo>
                  <a:pt x="100012" y="321469"/>
                </a:lnTo>
                <a:lnTo>
                  <a:pt x="92869" y="328612"/>
                </a:lnTo>
                <a:lnTo>
                  <a:pt x="92869" y="328612"/>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Freeform 130"/>
          <p:cNvSpPr/>
          <p:nvPr/>
        </p:nvSpPr>
        <p:spPr>
          <a:xfrm>
            <a:off x="8615363" y="4214813"/>
            <a:ext cx="342901" cy="278607"/>
          </a:xfrm>
          <a:custGeom>
            <a:avLst/>
            <a:gdLst/>
            <a:ahLst/>
            <a:cxnLst/>
            <a:rect l="0" t="0" r="0" b="0"/>
            <a:pathLst>
              <a:path w="342901" h="278607">
                <a:moveTo>
                  <a:pt x="0" y="264319"/>
                </a:moveTo>
                <a:lnTo>
                  <a:pt x="7144" y="257175"/>
                </a:lnTo>
                <a:lnTo>
                  <a:pt x="14288" y="250031"/>
                </a:lnTo>
                <a:lnTo>
                  <a:pt x="21432" y="250031"/>
                </a:lnTo>
                <a:lnTo>
                  <a:pt x="35719" y="228600"/>
                </a:lnTo>
                <a:lnTo>
                  <a:pt x="50007" y="214312"/>
                </a:lnTo>
                <a:lnTo>
                  <a:pt x="64294" y="200025"/>
                </a:lnTo>
                <a:lnTo>
                  <a:pt x="85725" y="185737"/>
                </a:lnTo>
                <a:lnTo>
                  <a:pt x="100013" y="171450"/>
                </a:lnTo>
                <a:lnTo>
                  <a:pt x="114300" y="157162"/>
                </a:lnTo>
                <a:lnTo>
                  <a:pt x="128588" y="150019"/>
                </a:lnTo>
                <a:lnTo>
                  <a:pt x="135732" y="135731"/>
                </a:lnTo>
                <a:lnTo>
                  <a:pt x="135732" y="128587"/>
                </a:lnTo>
                <a:lnTo>
                  <a:pt x="135732" y="121444"/>
                </a:lnTo>
                <a:lnTo>
                  <a:pt x="135732" y="107156"/>
                </a:lnTo>
                <a:lnTo>
                  <a:pt x="128588" y="107156"/>
                </a:lnTo>
                <a:lnTo>
                  <a:pt x="121444" y="100012"/>
                </a:lnTo>
                <a:lnTo>
                  <a:pt x="107157" y="107156"/>
                </a:lnTo>
                <a:lnTo>
                  <a:pt x="100013" y="114300"/>
                </a:lnTo>
                <a:lnTo>
                  <a:pt x="92869" y="121444"/>
                </a:lnTo>
                <a:lnTo>
                  <a:pt x="78582" y="142875"/>
                </a:lnTo>
                <a:lnTo>
                  <a:pt x="71438" y="164306"/>
                </a:lnTo>
                <a:lnTo>
                  <a:pt x="64294" y="185737"/>
                </a:lnTo>
                <a:lnTo>
                  <a:pt x="64294" y="207169"/>
                </a:lnTo>
                <a:lnTo>
                  <a:pt x="64294" y="228600"/>
                </a:lnTo>
                <a:lnTo>
                  <a:pt x="71438" y="250031"/>
                </a:lnTo>
                <a:lnTo>
                  <a:pt x="78582" y="264319"/>
                </a:lnTo>
                <a:lnTo>
                  <a:pt x="85725" y="278606"/>
                </a:lnTo>
                <a:lnTo>
                  <a:pt x="92869" y="278606"/>
                </a:lnTo>
                <a:lnTo>
                  <a:pt x="107157" y="278606"/>
                </a:lnTo>
                <a:lnTo>
                  <a:pt x="121444" y="271462"/>
                </a:lnTo>
                <a:lnTo>
                  <a:pt x="135732" y="264319"/>
                </a:lnTo>
                <a:lnTo>
                  <a:pt x="150019" y="242887"/>
                </a:lnTo>
                <a:lnTo>
                  <a:pt x="164307" y="221456"/>
                </a:lnTo>
                <a:lnTo>
                  <a:pt x="178594" y="200025"/>
                </a:lnTo>
                <a:lnTo>
                  <a:pt x="192882" y="171450"/>
                </a:lnTo>
                <a:lnTo>
                  <a:pt x="207169" y="157162"/>
                </a:lnTo>
                <a:lnTo>
                  <a:pt x="221457" y="142875"/>
                </a:lnTo>
                <a:lnTo>
                  <a:pt x="235744" y="128587"/>
                </a:lnTo>
                <a:lnTo>
                  <a:pt x="242888" y="128587"/>
                </a:lnTo>
                <a:lnTo>
                  <a:pt x="250032" y="128587"/>
                </a:lnTo>
                <a:lnTo>
                  <a:pt x="257175" y="135731"/>
                </a:lnTo>
                <a:lnTo>
                  <a:pt x="264319" y="150019"/>
                </a:lnTo>
                <a:lnTo>
                  <a:pt x="271463" y="164306"/>
                </a:lnTo>
                <a:lnTo>
                  <a:pt x="278607" y="178594"/>
                </a:lnTo>
                <a:lnTo>
                  <a:pt x="285750" y="185737"/>
                </a:lnTo>
                <a:lnTo>
                  <a:pt x="292894" y="200025"/>
                </a:lnTo>
                <a:lnTo>
                  <a:pt x="300038" y="207169"/>
                </a:lnTo>
                <a:lnTo>
                  <a:pt x="300038" y="207169"/>
                </a:lnTo>
                <a:lnTo>
                  <a:pt x="300038" y="200025"/>
                </a:lnTo>
                <a:lnTo>
                  <a:pt x="300038" y="192881"/>
                </a:lnTo>
                <a:lnTo>
                  <a:pt x="300038" y="178594"/>
                </a:lnTo>
                <a:lnTo>
                  <a:pt x="300038" y="157162"/>
                </a:lnTo>
                <a:lnTo>
                  <a:pt x="300038" y="128587"/>
                </a:lnTo>
                <a:lnTo>
                  <a:pt x="300038" y="92869"/>
                </a:lnTo>
                <a:lnTo>
                  <a:pt x="307182" y="64294"/>
                </a:lnTo>
                <a:lnTo>
                  <a:pt x="314325" y="35719"/>
                </a:lnTo>
                <a:lnTo>
                  <a:pt x="321469" y="21431"/>
                </a:lnTo>
                <a:lnTo>
                  <a:pt x="342900" y="0"/>
                </a:lnTo>
                <a:lnTo>
                  <a:pt x="342900" y="0"/>
                </a:lnTo>
                <a:lnTo>
                  <a:pt x="342900"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Freeform 131"/>
          <p:cNvSpPr/>
          <p:nvPr/>
        </p:nvSpPr>
        <p:spPr>
          <a:xfrm>
            <a:off x="7436645" y="4886325"/>
            <a:ext cx="207169" cy="285751"/>
          </a:xfrm>
          <a:custGeom>
            <a:avLst/>
            <a:gdLst/>
            <a:ahLst/>
            <a:cxnLst/>
            <a:rect l="0" t="0" r="0" b="0"/>
            <a:pathLst>
              <a:path w="207169" h="285751">
                <a:moveTo>
                  <a:pt x="14287" y="7144"/>
                </a:moveTo>
                <a:lnTo>
                  <a:pt x="7143" y="7144"/>
                </a:lnTo>
                <a:lnTo>
                  <a:pt x="7143" y="0"/>
                </a:lnTo>
                <a:lnTo>
                  <a:pt x="7143" y="0"/>
                </a:lnTo>
                <a:lnTo>
                  <a:pt x="7143" y="0"/>
                </a:lnTo>
                <a:lnTo>
                  <a:pt x="7143" y="0"/>
                </a:lnTo>
                <a:lnTo>
                  <a:pt x="7143" y="7144"/>
                </a:lnTo>
                <a:lnTo>
                  <a:pt x="7143" y="7144"/>
                </a:lnTo>
                <a:lnTo>
                  <a:pt x="7143" y="14288"/>
                </a:lnTo>
                <a:lnTo>
                  <a:pt x="0" y="21431"/>
                </a:lnTo>
                <a:lnTo>
                  <a:pt x="0" y="28575"/>
                </a:lnTo>
                <a:lnTo>
                  <a:pt x="0" y="35719"/>
                </a:lnTo>
                <a:lnTo>
                  <a:pt x="0" y="50006"/>
                </a:lnTo>
                <a:lnTo>
                  <a:pt x="7143" y="71438"/>
                </a:lnTo>
                <a:lnTo>
                  <a:pt x="7143" y="92869"/>
                </a:lnTo>
                <a:lnTo>
                  <a:pt x="14287" y="121444"/>
                </a:lnTo>
                <a:lnTo>
                  <a:pt x="14287" y="150019"/>
                </a:lnTo>
                <a:lnTo>
                  <a:pt x="14287" y="178594"/>
                </a:lnTo>
                <a:lnTo>
                  <a:pt x="14287" y="207169"/>
                </a:lnTo>
                <a:lnTo>
                  <a:pt x="14287" y="228600"/>
                </a:lnTo>
                <a:lnTo>
                  <a:pt x="21431" y="250031"/>
                </a:lnTo>
                <a:lnTo>
                  <a:pt x="14287" y="264319"/>
                </a:lnTo>
                <a:lnTo>
                  <a:pt x="14287" y="271463"/>
                </a:lnTo>
                <a:lnTo>
                  <a:pt x="14287" y="278606"/>
                </a:lnTo>
                <a:lnTo>
                  <a:pt x="14287" y="285750"/>
                </a:lnTo>
                <a:lnTo>
                  <a:pt x="21431" y="285750"/>
                </a:lnTo>
                <a:lnTo>
                  <a:pt x="21431" y="285750"/>
                </a:lnTo>
                <a:lnTo>
                  <a:pt x="28575" y="278606"/>
                </a:lnTo>
                <a:lnTo>
                  <a:pt x="42862" y="271463"/>
                </a:lnTo>
                <a:lnTo>
                  <a:pt x="50006" y="271463"/>
                </a:lnTo>
                <a:lnTo>
                  <a:pt x="64293" y="264319"/>
                </a:lnTo>
                <a:lnTo>
                  <a:pt x="85725" y="257175"/>
                </a:lnTo>
                <a:lnTo>
                  <a:pt x="100012" y="250031"/>
                </a:lnTo>
                <a:lnTo>
                  <a:pt x="121443" y="242888"/>
                </a:lnTo>
                <a:lnTo>
                  <a:pt x="135731" y="235744"/>
                </a:lnTo>
                <a:lnTo>
                  <a:pt x="150018" y="235744"/>
                </a:lnTo>
                <a:lnTo>
                  <a:pt x="164306" y="228600"/>
                </a:lnTo>
                <a:lnTo>
                  <a:pt x="178593" y="228600"/>
                </a:lnTo>
                <a:lnTo>
                  <a:pt x="192881" y="228600"/>
                </a:lnTo>
                <a:lnTo>
                  <a:pt x="200025" y="228600"/>
                </a:lnTo>
                <a:lnTo>
                  <a:pt x="207168" y="228600"/>
                </a:lnTo>
                <a:lnTo>
                  <a:pt x="207168" y="22860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Freeform 132"/>
          <p:cNvSpPr/>
          <p:nvPr/>
        </p:nvSpPr>
        <p:spPr>
          <a:xfrm>
            <a:off x="7708107" y="4864894"/>
            <a:ext cx="114301" cy="185738"/>
          </a:xfrm>
          <a:custGeom>
            <a:avLst/>
            <a:gdLst/>
            <a:ahLst/>
            <a:cxnLst/>
            <a:rect l="0" t="0" r="0" b="0"/>
            <a:pathLst>
              <a:path w="114301" h="185738">
                <a:moveTo>
                  <a:pt x="0" y="185737"/>
                </a:moveTo>
                <a:lnTo>
                  <a:pt x="7144" y="185737"/>
                </a:lnTo>
                <a:lnTo>
                  <a:pt x="7144" y="185737"/>
                </a:lnTo>
                <a:lnTo>
                  <a:pt x="14288" y="178594"/>
                </a:lnTo>
                <a:lnTo>
                  <a:pt x="21431" y="178594"/>
                </a:lnTo>
                <a:lnTo>
                  <a:pt x="35719" y="171450"/>
                </a:lnTo>
                <a:lnTo>
                  <a:pt x="50006" y="157162"/>
                </a:lnTo>
                <a:lnTo>
                  <a:pt x="64294" y="150019"/>
                </a:lnTo>
                <a:lnTo>
                  <a:pt x="78581" y="135731"/>
                </a:lnTo>
                <a:lnTo>
                  <a:pt x="92869" y="121444"/>
                </a:lnTo>
                <a:lnTo>
                  <a:pt x="107156" y="107156"/>
                </a:lnTo>
                <a:lnTo>
                  <a:pt x="114300" y="92869"/>
                </a:lnTo>
                <a:lnTo>
                  <a:pt x="114300" y="71437"/>
                </a:lnTo>
                <a:lnTo>
                  <a:pt x="114300" y="57150"/>
                </a:lnTo>
                <a:lnTo>
                  <a:pt x="114300" y="42862"/>
                </a:lnTo>
                <a:lnTo>
                  <a:pt x="114300" y="21431"/>
                </a:lnTo>
                <a:lnTo>
                  <a:pt x="107156" y="7144"/>
                </a:lnTo>
                <a:lnTo>
                  <a:pt x="100013" y="0"/>
                </a:lnTo>
                <a:lnTo>
                  <a:pt x="85725" y="0"/>
                </a:lnTo>
                <a:lnTo>
                  <a:pt x="71438" y="7144"/>
                </a:lnTo>
                <a:lnTo>
                  <a:pt x="57150" y="28575"/>
                </a:lnTo>
                <a:lnTo>
                  <a:pt x="42863" y="42862"/>
                </a:lnTo>
                <a:lnTo>
                  <a:pt x="28575" y="71437"/>
                </a:lnTo>
                <a:lnTo>
                  <a:pt x="21431" y="100012"/>
                </a:lnTo>
                <a:lnTo>
                  <a:pt x="21431" y="121444"/>
                </a:lnTo>
                <a:lnTo>
                  <a:pt x="21431" y="142875"/>
                </a:lnTo>
                <a:lnTo>
                  <a:pt x="21431" y="157162"/>
                </a:lnTo>
                <a:lnTo>
                  <a:pt x="35719" y="171450"/>
                </a:lnTo>
                <a:lnTo>
                  <a:pt x="42863" y="164306"/>
                </a:lnTo>
                <a:lnTo>
                  <a:pt x="57150" y="157162"/>
                </a:lnTo>
                <a:lnTo>
                  <a:pt x="71438" y="150019"/>
                </a:lnTo>
                <a:lnTo>
                  <a:pt x="78581" y="142875"/>
                </a:lnTo>
                <a:lnTo>
                  <a:pt x="78581" y="142875"/>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Freeform 133"/>
          <p:cNvSpPr/>
          <p:nvPr/>
        </p:nvSpPr>
        <p:spPr>
          <a:xfrm>
            <a:off x="7858126" y="4757738"/>
            <a:ext cx="71438" cy="321469"/>
          </a:xfrm>
          <a:custGeom>
            <a:avLst/>
            <a:gdLst/>
            <a:ahLst/>
            <a:cxnLst/>
            <a:rect l="0" t="0" r="0" b="0"/>
            <a:pathLst>
              <a:path w="71438" h="321469">
                <a:moveTo>
                  <a:pt x="71437" y="0"/>
                </a:moveTo>
                <a:lnTo>
                  <a:pt x="64294" y="0"/>
                </a:lnTo>
                <a:lnTo>
                  <a:pt x="64294" y="0"/>
                </a:lnTo>
                <a:lnTo>
                  <a:pt x="64294" y="7144"/>
                </a:lnTo>
                <a:lnTo>
                  <a:pt x="64294" y="14287"/>
                </a:lnTo>
                <a:lnTo>
                  <a:pt x="57150" y="21431"/>
                </a:lnTo>
                <a:lnTo>
                  <a:pt x="50006" y="35719"/>
                </a:lnTo>
                <a:lnTo>
                  <a:pt x="42862" y="50006"/>
                </a:lnTo>
                <a:lnTo>
                  <a:pt x="35719" y="64294"/>
                </a:lnTo>
                <a:lnTo>
                  <a:pt x="21431" y="78581"/>
                </a:lnTo>
                <a:lnTo>
                  <a:pt x="14287" y="100012"/>
                </a:lnTo>
                <a:lnTo>
                  <a:pt x="7144" y="121443"/>
                </a:lnTo>
                <a:lnTo>
                  <a:pt x="7144" y="142875"/>
                </a:lnTo>
                <a:lnTo>
                  <a:pt x="0" y="164306"/>
                </a:lnTo>
                <a:lnTo>
                  <a:pt x="0" y="192881"/>
                </a:lnTo>
                <a:lnTo>
                  <a:pt x="7144" y="214312"/>
                </a:lnTo>
                <a:lnTo>
                  <a:pt x="14287" y="242887"/>
                </a:lnTo>
                <a:lnTo>
                  <a:pt x="21431" y="264318"/>
                </a:lnTo>
                <a:lnTo>
                  <a:pt x="28575" y="278606"/>
                </a:lnTo>
                <a:lnTo>
                  <a:pt x="35719" y="292893"/>
                </a:lnTo>
                <a:lnTo>
                  <a:pt x="35719" y="307181"/>
                </a:lnTo>
                <a:lnTo>
                  <a:pt x="42862" y="314325"/>
                </a:lnTo>
                <a:lnTo>
                  <a:pt x="50006" y="321468"/>
                </a:lnTo>
                <a:lnTo>
                  <a:pt x="50006" y="321468"/>
                </a:lnTo>
                <a:lnTo>
                  <a:pt x="50006" y="321468"/>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Freeform 134"/>
          <p:cNvSpPr/>
          <p:nvPr/>
        </p:nvSpPr>
        <p:spPr>
          <a:xfrm>
            <a:off x="7872413" y="4900613"/>
            <a:ext cx="78583" cy="78582"/>
          </a:xfrm>
          <a:custGeom>
            <a:avLst/>
            <a:gdLst/>
            <a:ahLst/>
            <a:cxnLst/>
            <a:rect l="0" t="0" r="0" b="0"/>
            <a:pathLst>
              <a:path w="78583" h="78582">
                <a:moveTo>
                  <a:pt x="0" y="78581"/>
                </a:moveTo>
                <a:lnTo>
                  <a:pt x="0" y="78581"/>
                </a:lnTo>
                <a:lnTo>
                  <a:pt x="0" y="71437"/>
                </a:lnTo>
                <a:lnTo>
                  <a:pt x="7144" y="71437"/>
                </a:lnTo>
                <a:lnTo>
                  <a:pt x="14288" y="64293"/>
                </a:lnTo>
                <a:lnTo>
                  <a:pt x="21432" y="57150"/>
                </a:lnTo>
                <a:lnTo>
                  <a:pt x="35719" y="42862"/>
                </a:lnTo>
                <a:lnTo>
                  <a:pt x="50007" y="28575"/>
                </a:lnTo>
                <a:lnTo>
                  <a:pt x="64294" y="14287"/>
                </a:lnTo>
                <a:lnTo>
                  <a:pt x="71438" y="7143"/>
                </a:lnTo>
                <a:lnTo>
                  <a:pt x="78582" y="0"/>
                </a:lnTo>
                <a:lnTo>
                  <a:pt x="78582"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Freeform 135"/>
          <p:cNvSpPr/>
          <p:nvPr/>
        </p:nvSpPr>
        <p:spPr>
          <a:xfrm>
            <a:off x="7993857" y="4829175"/>
            <a:ext cx="78582" cy="242889"/>
          </a:xfrm>
          <a:custGeom>
            <a:avLst/>
            <a:gdLst/>
            <a:ahLst/>
            <a:cxnLst/>
            <a:rect l="0" t="0" r="0" b="0"/>
            <a:pathLst>
              <a:path w="78582" h="242889">
                <a:moveTo>
                  <a:pt x="0" y="7144"/>
                </a:moveTo>
                <a:lnTo>
                  <a:pt x="0" y="0"/>
                </a:lnTo>
                <a:lnTo>
                  <a:pt x="7144" y="0"/>
                </a:lnTo>
                <a:lnTo>
                  <a:pt x="7144" y="0"/>
                </a:lnTo>
                <a:lnTo>
                  <a:pt x="7144" y="0"/>
                </a:lnTo>
                <a:lnTo>
                  <a:pt x="14288" y="0"/>
                </a:lnTo>
                <a:lnTo>
                  <a:pt x="14288" y="7144"/>
                </a:lnTo>
                <a:lnTo>
                  <a:pt x="21431" y="21432"/>
                </a:lnTo>
                <a:lnTo>
                  <a:pt x="28575" y="42863"/>
                </a:lnTo>
                <a:lnTo>
                  <a:pt x="28575" y="64294"/>
                </a:lnTo>
                <a:lnTo>
                  <a:pt x="35719" y="92869"/>
                </a:lnTo>
                <a:lnTo>
                  <a:pt x="42863" y="121444"/>
                </a:lnTo>
                <a:lnTo>
                  <a:pt x="50006" y="150019"/>
                </a:lnTo>
                <a:lnTo>
                  <a:pt x="57150" y="171450"/>
                </a:lnTo>
                <a:lnTo>
                  <a:pt x="57150" y="200025"/>
                </a:lnTo>
                <a:lnTo>
                  <a:pt x="64294" y="214313"/>
                </a:lnTo>
                <a:lnTo>
                  <a:pt x="71438" y="228600"/>
                </a:lnTo>
                <a:lnTo>
                  <a:pt x="78581" y="235744"/>
                </a:lnTo>
                <a:lnTo>
                  <a:pt x="78581" y="242888"/>
                </a:lnTo>
                <a:lnTo>
                  <a:pt x="78581" y="242888"/>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Freeform 136"/>
          <p:cNvSpPr/>
          <p:nvPr/>
        </p:nvSpPr>
        <p:spPr>
          <a:xfrm>
            <a:off x="7986713" y="4872038"/>
            <a:ext cx="85726" cy="85726"/>
          </a:xfrm>
          <a:custGeom>
            <a:avLst/>
            <a:gdLst/>
            <a:ahLst/>
            <a:cxnLst/>
            <a:rect l="0" t="0" r="0" b="0"/>
            <a:pathLst>
              <a:path w="85726" h="85726">
                <a:moveTo>
                  <a:pt x="0" y="85725"/>
                </a:moveTo>
                <a:lnTo>
                  <a:pt x="0" y="78581"/>
                </a:lnTo>
                <a:lnTo>
                  <a:pt x="0" y="78581"/>
                </a:lnTo>
                <a:lnTo>
                  <a:pt x="7144" y="71437"/>
                </a:lnTo>
                <a:lnTo>
                  <a:pt x="14288" y="64293"/>
                </a:lnTo>
                <a:lnTo>
                  <a:pt x="21432" y="50006"/>
                </a:lnTo>
                <a:lnTo>
                  <a:pt x="42863" y="35718"/>
                </a:lnTo>
                <a:lnTo>
                  <a:pt x="64294" y="21431"/>
                </a:lnTo>
                <a:lnTo>
                  <a:pt x="78582" y="7143"/>
                </a:lnTo>
                <a:lnTo>
                  <a:pt x="85725" y="0"/>
                </a:lnTo>
                <a:lnTo>
                  <a:pt x="85725"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Freeform 137"/>
          <p:cNvSpPr/>
          <p:nvPr/>
        </p:nvSpPr>
        <p:spPr>
          <a:xfrm>
            <a:off x="8165307" y="4907756"/>
            <a:ext cx="21432" cy="28576"/>
          </a:xfrm>
          <a:custGeom>
            <a:avLst/>
            <a:gdLst/>
            <a:ahLst/>
            <a:cxnLst/>
            <a:rect l="0" t="0" r="0" b="0"/>
            <a:pathLst>
              <a:path w="21432" h="28576">
                <a:moveTo>
                  <a:pt x="0" y="28575"/>
                </a:moveTo>
                <a:lnTo>
                  <a:pt x="0" y="28575"/>
                </a:lnTo>
                <a:lnTo>
                  <a:pt x="0" y="28575"/>
                </a:lnTo>
                <a:lnTo>
                  <a:pt x="0" y="28575"/>
                </a:lnTo>
                <a:lnTo>
                  <a:pt x="7144" y="21432"/>
                </a:lnTo>
                <a:lnTo>
                  <a:pt x="14288" y="14288"/>
                </a:lnTo>
                <a:lnTo>
                  <a:pt x="21431" y="0"/>
                </a:lnTo>
                <a:lnTo>
                  <a:pt x="21431" y="0"/>
                </a:lnTo>
                <a:lnTo>
                  <a:pt x="21431"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Freeform 138"/>
          <p:cNvSpPr/>
          <p:nvPr/>
        </p:nvSpPr>
        <p:spPr>
          <a:xfrm>
            <a:off x="8308182" y="4722019"/>
            <a:ext cx="150020" cy="314326"/>
          </a:xfrm>
          <a:custGeom>
            <a:avLst/>
            <a:gdLst/>
            <a:ahLst/>
            <a:cxnLst/>
            <a:rect l="0" t="0" r="0" b="0"/>
            <a:pathLst>
              <a:path w="150020" h="314326">
                <a:moveTo>
                  <a:pt x="0" y="0"/>
                </a:moveTo>
                <a:lnTo>
                  <a:pt x="0" y="7144"/>
                </a:lnTo>
                <a:lnTo>
                  <a:pt x="0" y="21431"/>
                </a:lnTo>
                <a:lnTo>
                  <a:pt x="0" y="28575"/>
                </a:lnTo>
                <a:lnTo>
                  <a:pt x="0" y="50006"/>
                </a:lnTo>
                <a:lnTo>
                  <a:pt x="0" y="78581"/>
                </a:lnTo>
                <a:lnTo>
                  <a:pt x="7144" y="121444"/>
                </a:lnTo>
                <a:lnTo>
                  <a:pt x="7144" y="164306"/>
                </a:lnTo>
                <a:lnTo>
                  <a:pt x="7144" y="207169"/>
                </a:lnTo>
                <a:lnTo>
                  <a:pt x="14288" y="242887"/>
                </a:lnTo>
                <a:lnTo>
                  <a:pt x="21431" y="271462"/>
                </a:lnTo>
                <a:lnTo>
                  <a:pt x="21431" y="292894"/>
                </a:lnTo>
                <a:lnTo>
                  <a:pt x="28575" y="300037"/>
                </a:lnTo>
                <a:lnTo>
                  <a:pt x="35719" y="307181"/>
                </a:lnTo>
                <a:lnTo>
                  <a:pt x="50006" y="314325"/>
                </a:lnTo>
                <a:lnTo>
                  <a:pt x="57150" y="314325"/>
                </a:lnTo>
                <a:lnTo>
                  <a:pt x="71438" y="307181"/>
                </a:lnTo>
                <a:lnTo>
                  <a:pt x="85725" y="300037"/>
                </a:lnTo>
                <a:lnTo>
                  <a:pt x="92869" y="292894"/>
                </a:lnTo>
                <a:lnTo>
                  <a:pt x="107156" y="278606"/>
                </a:lnTo>
                <a:lnTo>
                  <a:pt x="121444" y="264319"/>
                </a:lnTo>
                <a:lnTo>
                  <a:pt x="135731" y="250031"/>
                </a:lnTo>
                <a:lnTo>
                  <a:pt x="150019" y="228600"/>
                </a:lnTo>
                <a:lnTo>
                  <a:pt x="150019" y="228600"/>
                </a:lnTo>
                <a:lnTo>
                  <a:pt x="150019" y="22860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Freeform 139"/>
          <p:cNvSpPr/>
          <p:nvPr/>
        </p:nvSpPr>
        <p:spPr>
          <a:xfrm>
            <a:off x="8465345" y="4807744"/>
            <a:ext cx="57151" cy="100013"/>
          </a:xfrm>
          <a:custGeom>
            <a:avLst/>
            <a:gdLst/>
            <a:ahLst/>
            <a:cxnLst/>
            <a:rect l="0" t="0" r="0" b="0"/>
            <a:pathLst>
              <a:path w="57151" h="100013">
                <a:moveTo>
                  <a:pt x="0" y="100012"/>
                </a:moveTo>
                <a:lnTo>
                  <a:pt x="0" y="100012"/>
                </a:lnTo>
                <a:lnTo>
                  <a:pt x="0" y="92869"/>
                </a:lnTo>
                <a:lnTo>
                  <a:pt x="7143" y="85725"/>
                </a:lnTo>
                <a:lnTo>
                  <a:pt x="14287" y="71437"/>
                </a:lnTo>
                <a:lnTo>
                  <a:pt x="21431" y="57150"/>
                </a:lnTo>
                <a:lnTo>
                  <a:pt x="35718" y="35719"/>
                </a:lnTo>
                <a:lnTo>
                  <a:pt x="42862" y="21431"/>
                </a:lnTo>
                <a:lnTo>
                  <a:pt x="50006" y="7144"/>
                </a:lnTo>
                <a:lnTo>
                  <a:pt x="57150" y="0"/>
                </a:lnTo>
                <a:lnTo>
                  <a:pt x="57150"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Freeform 140"/>
          <p:cNvSpPr/>
          <p:nvPr/>
        </p:nvSpPr>
        <p:spPr>
          <a:xfrm>
            <a:off x="8443913" y="4743450"/>
            <a:ext cx="64295" cy="278607"/>
          </a:xfrm>
          <a:custGeom>
            <a:avLst/>
            <a:gdLst/>
            <a:ahLst/>
            <a:cxnLst/>
            <a:rect l="0" t="0" r="0" b="0"/>
            <a:pathLst>
              <a:path w="64295" h="278607">
                <a:moveTo>
                  <a:pt x="42863" y="0"/>
                </a:moveTo>
                <a:lnTo>
                  <a:pt x="28575" y="7144"/>
                </a:lnTo>
                <a:lnTo>
                  <a:pt x="21432" y="14288"/>
                </a:lnTo>
                <a:lnTo>
                  <a:pt x="21432" y="21432"/>
                </a:lnTo>
                <a:lnTo>
                  <a:pt x="14288" y="42863"/>
                </a:lnTo>
                <a:lnTo>
                  <a:pt x="7144" y="71438"/>
                </a:lnTo>
                <a:lnTo>
                  <a:pt x="0" y="100013"/>
                </a:lnTo>
                <a:lnTo>
                  <a:pt x="0" y="142875"/>
                </a:lnTo>
                <a:lnTo>
                  <a:pt x="0" y="178594"/>
                </a:lnTo>
                <a:lnTo>
                  <a:pt x="0" y="214313"/>
                </a:lnTo>
                <a:lnTo>
                  <a:pt x="7144" y="242888"/>
                </a:lnTo>
                <a:lnTo>
                  <a:pt x="14288" y="264319"/>
                </a:lnTo>
                <a:lnTo>
                  <a:pt x="21432" y="278606"/>
                </a:lnTo>
                <a:lnTo>
                  <a:pt x="28575" y="278606"/>
                </a:lnTo>
                <a:lnTo>
                  <a:pt x="35719" y="271463"/>
                </a:lnTo>
                <a:lnTo>
                  <a:pt x="50007" y="264319"/>
                </a:lnTo>
                <a:lnTo>
                  <a:pt x="57150" y="250031"/>
                </a:lnTo>
                <a:lnTo>
                  <a:pt x="64294" y="242888"/>
                </a:lnTo>
                <a:lnTo>
                  <a:pt x="64294" y="242888"/>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Freeform 141"/>
          <p:cNvSpPr/>
          <p:nvPr/>
        </p:nvSpPr>
        <p:spPr>
          <a:xfrm>
            <a:off x="8586788" y="4686300"/>
            <a:ext cx="150020" cy="200026"/>
          </a:xfrm>
          <a:custGeom>
            <a:avLst/>
            <a:gdLst/>
            <a:ahLst/>
            <a:cxnLst/>
            <a:rect l="0" t="0" r="0" b="0"/>
            <a:pathLst>
              <a:path w="150020" h="200026">
                <a:moveTo>
                  <a:pt x="0" y="28575"/>
                </a:moveTo>
                <a:lnTo>
                  <a:pt x="0" y="35719"/>
                </a:lnTo>
                <a:lnTo>
                  <a:pt x="0" y="50007"/>
                </a:lnTo>
                <a:lnTo>
                  <a:pt x="0" y="57150"/>
                </a:lnTo>
                <a:lnTo>
                  <a:pt x="0" y="85725"/>
                </a:lnTo>
                <a:lnTo>
                  <a:pt x="0" y="114300"/>
                </a:lnTo>
                <a:lnTo>
                  <a:pt x="7144" y="142875"/>
                </a:lnTo>
                <a:lnTo>
                  <a:pt x="14288" y="164307"/>
                </a:lnTo>
                <a:lnTo>
                  <a:pt x="21432" y="185738"/>
                </a:lnTo>
                <a:lnTo>
                  <a:pt x="28575" y="200025"/>
                </a:lnTo>
                <a:lnTo>
                  <a:pt x="35719" y="200025"/>
                </a:lnTo>
                <a:lnTo>
                  <a:pt x="42863" y="200025"/>
                </a:lnTo>
                <a:lnTo>
                  <a:pt x="42863" y="185738"/>
                </a:lnTo>
                <a:lnTo>
                  <a:pt x="50007" y="171450"/>
                </a:lnTo>
                <a:lnTo>
                  <a:pt x="50007" y="150019"/>
                </a:lnTo>
                <a:lnTo>
                  <a:pt x="57150" y="121444"/>
                </a:lnTo>
                <a:lnTo>
                  <a:pt x="64294" y="85725"/>
                </a:lnTo>
                <a:lnTo>
                  <a:pt x="64294" y="57150"/>
                </a:lnTo>
                <a:lnTo>
                  <a:pt x="71438" y="28575"/>
                </a:lnTo>
                <a:lnTo>
                  <a:pt x="78582" y="7144"/>
                </a:lnTo>
                <a:lnTo>
                  <a:pt x="78582" y="0"/>
                </a:lnTo>
                <a:lnTo>
                  <a:pt x="85725" y="0"/>
                </a:lnTo>
                <a:lnTo>
                  <a:pt x="85725" y="7144"/>
                </a:lnTo>
                <a:lnTo>
                  <a:pt x="92869" y="28575"/>
                </a:lnTo>
                <a:lnTo>
                  <a:pt x="100013" y="50007"/>
                </a:lnTo>
                <a:lnTo>
                  <a:pt x="114300" y="78582"/>
                </a:lnTo>
                <a:lnTo>
                  <a:pt x="121444" y="107157"/>
                </a:lnTo>
                <a:lnTo>
                  <a:pt x="128588" y="128588"/>
                </a:lnTo>
                <a:lnTo>
                  <a:pt x="135732" y="150019"/>
                </a:lnTo>
                <a:lnTo>
                  <a:pt x="142875" y="157163"/>
                </a:lnTo>
                <a:lnTo>
                  <a:pt x="150019" y="164307"/>
                </a:lnTo>
                <a:lnTo>
                  <a:pt x="150019" y="171450"/>
                </a:lnTo>
                <a:lnTo>
                  <a:pt x="150019" y="17145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Freeform 142"/>
          <p:cNvSpPr/>
          <p:nvPr/>
        </p:nvSpPr>
        <p:spPr>
          <a:xfrm>
            <a:off x="8815388" y="4607719"/>
            <a:ext cx="142876" cy="150020"/>
          </a:xfrm>
          <a:custGeom>
            <a:avLst/>
            <a:gdLst/>
            <a:ahLst/>
            <a:cxnLst/>
            <a:rect l="0" t="0" r="0" b="0"/>
            <a:pathLst>
              <a:path w="142876" h="150020">
                <a:moveTo>
                  <a:pt x="0" y="35719"/>
                </a:moveTo>
                <a:lnTo>
                  <a:pt x="0" y="42863"/>
                </a:lnTo>
                <a:lnTo>
                  <a:pt x="7144" y="57150"/>
                </a:lnTo>
                <a:lnTo>
                  <a:pt x="7144" y="57150"/>
                </a:lnTo>
                <a:lnTo>
                  <a:pt x="14288" y="78581"/>
                </a:lnTo>
                <a:lnTo>
                  <a:pt x="14288" y="100013"/>
                </a:lnTo>
                <a:lnTo>
                  <a:pt x="21432" y="114300"/>
                </a:lnTo>
                <a:lnTo>
                  <a:pt x="21432" y="128588"/>
                </a:lnTo>
                <a:lnTo>
                  <a:pt x="21432" y="142875"/>
                </a:lnTo>
                <a:lnTo>
                  <a:pt x="14288" y="150019"/>
                </a:lnTo>
                <a:lnTo>
                  <a:pt x="14288" y="150019"/>
                </a:lnTo>
                <a:lnTo>
                  <a:pt x="14288" y="150019"/>
                </a:lnTo>
                <a:lnTo>
                  <a:pt x="21432" y="135731"/>
                </a:lnTo>
                <a:lnTo>
                  <a:pt x="21432" y="114300"/>
                </a:lnTo>
                <a:lnTo>
                  <a:pt x="28575" y="85725"/>
                </a:lnTo>
                <a:lnTo>
                  <a:pt x="35719" y="57150"/>
                </a:lnTo>
                <a:lnTo>
                  <a:pt x="50007" y="35719"/>
                </a:lnTo>
                <a:lnTo>
                  <a:pt x="57150" y="14288"/>
                </a:lnTo>
                <a:lnTo>
                  <a:pt x="71438" y="7144"/>
                </a:lnTo>
                <a:lnTo>
                  <a:pt x="85725" y="0"/>
                </a:lnTo>
                <a:lnTo>
                  <a:pt x="92869" y="7144"/>
                </a:lnTo>
                <a:lnTo>
                  <a:pt x="107157" y="14288"/>
                </a:lnTo>
                <a:lnTo>
                  <a:pt x="121444" y="21431"/>
                </a:lnTo>
                <a:lnTo>
                  <a:pt x="128588" y="35719"/>
                </a:lnTo>
                <a:lnTo>
                  <a:pt x="135732" y="50006"/>
                </a:lnTo>
                <a:lnTo>
                  <a:pt x="142875" y="71438"/>
                </a:lnTo>
                <a:lnTo>
                  <a:pt x="142875" y="85725"/>
                </a:lnTo>
                <a:lnTo>
                  <a:pt x="142875" y="92869"/>
                </a:lnTo>
                <a:lnTo>
                  <a:pt x="142875" y="92869"/>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Freeform 143"/>
          <p:cNvSpPr/>
          <p:nvPr/>
        </p:nvSpPr>
        <p:spPr>
          <a:xfrm>
            <a:off x="7508082" y="5357813"/>
            <a:ext cx="250032" cy="257176"/>
          </a:xfrm>
          <a:custGeom>
            <a:avLst/>
            <a:gdLst/>
            <a:ahLst/>
            <a:cxnLst/>
            <a:rect l="0" t="0" r="0" b="0"/>
            <a:pathLst>
              <a:path w="250032" h="257176">
                <a:moveTo>
                  <a:pt x="42863" y="0"/>
                </a:moveTo>
                <a:lnTo>
                  <a:pt x="35719" y="0"/>
                </a:lnTo>
                <a:lnTo>
                  <a:pt x="35719" y="0"/>
                </a:lnTo>
                <a:lnTo>
                  <a:pt x="35719" y="0"/>
                </a:lnTo>
                <a:lnTo>
                  <a:pt x="35719" y="7143"/>
                </a:lnTo>
                <a:lnTo>
                  <a:pt x="35719" y="14287"/>
                </a:lnTo>
                <a:lnTo>
                  <a:pt x="28575" y="28575"/>
                </a:lnTo>
                <a:lnTo>
                  <a:pt x="28575" y="50006"/>
                </a:lnTo>
                <a:lnTo>
                  <a:pt x="28575" y="71437"/>
                </a:lnTo>
                <a:lnTo>
                  <a:pt x="14288" y="92868"/>
                </a:lnTo>
                <a:lnTo>
                  <a:pt x="14288" y="121443"/>
                </a:lnTo>
                <a:lnTo>
                  <a:pt x="14288" y="150018"/>
                </a:lnTo>
                <a:lnTo>
                  <a:pt x="7144" y="178593"/>
                </a:lnTo>
                <a:lnTo>
                  <a:pt x="7144" y="207168"/>
                </a:lnTo>
                <a:lnTo>
                  <a:pt x="7144" y="228600"/>
                </a:lnTo>
                <a:lnTo>
                  <a:pt x="0" y="242887"/>
                </a:lnTo>
                <a:lnTo>
                  <a:pt x="0" y="250031"/>
                </a:lnTo>
                <a:lnTo>
                  <a:pt x="7144" y="257175"/>
                </a:lnTo>
                <a:lnTo>
                  <a:pt x="7144" y="257175"/>
                </a:lnTo>
                <a:lnTo>
                  <a:pt x="7144" y="250031"/>
                </a:lnTo>
                <a:lnTo>
                  <a:pt x="7144" y="242887"/>
                </a:lnTo>
                <a:lnTo>
                  <a:pt x="7144" y="221456"/>
                </a:lnTo>
                <a:lnTo>
                  <a:pt x="7144" y="200025"/>
                </a:lnTo>
                <a:lnTo>
                  <a:pt x="14288" y="164306"/>
                </a:lnTo>
                <a:lnTo>
                  <a:pt x="28575" y="128587"/>
                </a:lnTo>
                <a:lnTo>
                  <a:pt x="35719" y="92868"/>
                </a:lnTo>
                <a:lnTo>
                  <a:pt x="42863" y="57150"/>
                </a:lnTo>
                <a:lnTo>
                  <a:pt x="57150" y="28575"/>
                </a:lnTo>
                <a:lnTo>
                  <a:pt x="64294" y="14287"/>
                </a:lnTo>
                <a:lnTo>
                  <a:pt x="78581" y="0"/>
                </a:lnTo>
                <a:lnTo>
                  <a:pt x="92869" y="0"/>
                </a:lnTo>
                <a:lnTo>
                  <a:pt x="100013" y="7143"/>
                </a:lnTo>
                <a:lnTo>
                  <a:pt x="114300" y="21431"/>
                </a:lnTo>
                <a:lnTo>
                  <a:pt x="128588" y="42862"/>
                </a:lnTo>
                <a:lnTo>
                  <a:pt x="135731" y="64293"/>
                </a:lnTo>
                <a:lnTo>
                  <a:pt x="135731" y="85725"/>
                </a:lnTo>
                <a:lnTo>
                  <a:pt x="142875" y="100012"/>
                </a:lnTo>
                <a:lnTo>
                  <a:pt x="142875" y="114300"/>
                </a:lnTo>
                <a:lnTo>
                  <a:pt x="142875" y="121443"/>
                </a:lnTo>
                <a:lnTo>
                  <a:pt x="150019" y="128587"/>
                </a:lnTo>
                <a:lnTo>
                  <a:pt x="150019" y="128587"/>
                </a:lnTo>
                <a:lnTo>
                  <a:pt x="150019" y="128587"/>
                </a:lnTo>
                <a:lnTo>
                  <a:pt x="157163" y="121443"/>
                </a:lnTo>
                <a:lnTo>
                  <a:pt x="164306" y="114300"/>
                </a:lnTo>
                <a:lnTo>
                  <a:pt x="171450" y="100012"/>
                </a:lnTo>
                <a:lnTo>
                  <a:pt x="178594" y="78581"/>
                </a:lnTo>
                <a:lnTo>
                  <a:pt x="185738" y="57150"/>
                </a:lnTo>
                <a:lnTo>
                  <a:pt x="192881" y="35718"/>
                </a:lnTo>
                <a:lnTo>
                  <a:pt x="200025" y="21431"/>
                </a:lnTo>
                <a:lnTo>
                  <a:pt x="214313" y="14287"/>
                </a:lnTo>
                <a:lnTo>
                  <a:pt x="221456" y="7143"/>
                </a:lnTo>
                <a:lnTo>
                  <a:pt x="228600" y="7143"/>
                </a:lnTo>
                <a:lnTo>
                  <a:pt x="235744" y="7143"/>
                </a:lnTo>
                <a:lnTo>
                  <a:pt x="242888" y="14287"/>
                </a:lnTo>
                <a:lnTo>
                  <a:pt x="242888" y="28575"/>
                </a:lnTo>
                <a:lnTo>
                  <a:pt x="250031" y="42862"/>
                </a:lnTo>
                <a:lnTo>
                  <a:pt x="250031" y="64293"/>
                </a:lnTo>
                <a:lnTo>
                  <a:pt x="250031" y="85725"/>
                </a:lnTo>
                <a:lnTo>
                  <a:pt x="250031" y="107156"/>
                </a:lnTo>
                <a:lnTo>
                  <a:pt x="250031" y="135731"/>
                </a:lnTo>
                <a:lnTo>
                  <a:pt x="242888" y="164306"/>
                </a:lnTo>
                <a:lnTo>
                  <a:pt x="242888" y="192881"/>
                </a:lnTo>
                <a:lnTo>
                  <a:pt x="242888" y="214312"/>
                </a:lnTo>
                <a:lnTo>
                  <a:pt x="242888" y="228600"/>
                </a:lnTo>
                <a:lnTo>
                  <a:pt x="242888" y="22860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Freeform 144"/>
          <p:cNvSpPr/>
          <p:nvPr/>
        </p:nvSpPr>
        <p:spPr>
          <a:xfrm>
            <a:off x="7872413" y="5307806"/>
            <a:ext cx="42864" cy="185739"/>
          </a:xfrm>
          <a:custGeom>
            <a:avLst/>
            <a:gdLst/>
            <a:ahLst/>
            <a:cxnLst/>
            <a:rect l="0" t="0" r="0" b="0"/>
            <a:pathLst>
              <a:path w="42864" h="185739">
                <a:moveTo>
                  <a:pt x="0" y="0"/>
                </a:moveTo>
                <a:lnTo>
                  <a:pt x="7144" y="7144"/>
                </a:lnTo>
                <a:lnTo>
                  <a:pt x="14288" y="7144"/>
                </a:lnTo>
                <a:lnTo>
                  <a:pt x="14288" y="14288"/>
                </a:lnTo>
                <a:lnTo>
                  <a:pt x="21432" y="21432"/>
                </a:lnTo>
                <a:lnTo>
                  <a:pt x="21432" y="35719"/>
                </a:lnTo>
                <a:lnTo>
                  <a:pt x="21432" y="57150"/>
                </a:lnTo>
                <a:lnTo>
                  <a:pt x="21432" y="78582"/>
                </a:lnTo>
                <a:lnTo>
                  <a:pt x="21432" y="107157"/>
                </a:lnTo>
                <a:lnTo>
                  <a:pt x="21432" y="135732"/>
                </a:lnTo>
                <a:lnTo>
                  <a:pt x="28575" y="157163"/>
                </a:lnTo>
                <a:lnTo>
                  <a:pt x="28575" y="171450"/>
                </a:lnTo>
                <a:lnTo>
                  <a:pt x="35719" y="178594"/>
                </a:lnTo>
                <a:lnTo>
                  <a:pt x="35719" y="185738"/>
                </a:lnTo>
                <a:lnTo>
                  <a:pt x="42863" y="185738"/>
                </a:lnTo>
                <a:lnTo>
                  <a:pt x="42863" y="185738"/>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Freeform 145"/>
          <p:cNvSpPr/>
          <p:nvPr/>
        </p:nvSpPr>
        <p:spPr>
          <a:xfrm>
            <a:off x="7893845" y="5272088"/>
            <a:ext cx="21432" cy="21432"/>
          </a:xfrm>
          <a:custGeom>
            <a:avLst/>
            <a:gdLst/>
            <a:ahLst/>
            <a:cxnLst/>
            <a:rect l="0" t="0" r="0" b="0"/>
            <a:pathLst>
              <a:path w="21432" h="21432">
                <a:moveTo>
                  <a:pt x="21431" y="0"/>
                </a:moveTo>
                <a:lnTo>
                  <a:pt x="21431" y="0"/>
                </a:lnTo>
                <a:lnTo>
                  <a:pt x="14287" y="7143"/>
                </a:lnTo>
                <a:lnTo>
                  <a:pt x="14287" y="7143"/>
                </a:lnTo>
                <a:lnTo>
                  <a:pt x="7143" y="14287"/>
                </a:lnTo>
                <a:lnTo>
                  <a:pt x="0" y="21431"/>
                </a:lnTo>
                <a:lnTo>
                  <a:pt x="0" y="21431"/>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Freeform 146"/>
          <p:cNvSpPr/>
          <p:nvPr/>
        </p:nvSpPr>
        <p:spPr>
          <a:xfrm>
            <a:off x="8001001" y="5222081"/>
            <a:ext cx="100013" cy="292895"/>
          </a:xfrm>
          <a:custGeom>
            <a:avLst/>
            <a:gdLst/>
            <a:ahLst/>
            <a:cxnLst/>
            <a:rect l="0" t="0" r="0" b="0"/>
            <a:pathLst>
              <a:path w="100013" h="292895">
                <a:moveTo>
                  <a:pt x="57150" y="0"/>
                </a:moveTo>
                <a:lnTo>
                  <a:pt x="57150" y="0"/>
                </a:lnTo>
                <a:lnTo>
                  <a:pt x="57150" y="0"/>
                </a:lnTo>
                <a:lnTo>
                  <a:pt x="57150" y="7144"/>
                </a:lnTo>
                <a:lnTo>
                  <a:pt x="57150" y="14288"/>
                </a:lnTo>
                <a:lnTo>
                  <a:pt x="57150" y="28575"/>
                </a:lnTo>
                <a:lnTo>
                  <a:pt x="50006" y="42863"/>
                </a:lnTo>
                <a:lnTo>
                  <a:pt x="42862" y="71438"/>
                </a:lnTo>
                <a:lnTo>
                  <a:pt x="35719" y="100013"/>
                </a:lnTo>
                <a:lnTo>
                  <a:pt x="28575" y="135732"/>
                </a:lnTo>
                <a:lnTo>
                  <a:pt x="14287" y="171450"/>
                </a:lnTo>
                <a:lnTo>
                  <a:pt x="7144" y="200025"/>
                </a:lnTo>
                <a:lnTo>
                  <a:pt x="0" y="235744"/>
                </a:lnTo>
                <a:lnTo>
                  <a:pt x="0" y="264319"/>
                </a:lnTo>
                <a:lnTo>
                  <a:pt x="7144" y="278607"/>
                </a:lnTo>
                <a:lnTo>
                  <a:pt x="7144" y="285750"/>
                </a:lnTo>
                <a:lnTo>
                  <a:pt x="14287" y="292894"/>
                </a:lnTo>
                <a:lnTo>
                  <a:pt x="21431" y="292894"/>
                </a:lnTo>
                <a:lnTo>
                  <a:pt x="28575" y="285750"/>
                </a:lnTo>
                <a:lnTo>
                  <a:pt x="35719" y="271463"/>
                </a:lnTo>
                <a:lnTo>
                  <a:pt x="42862" y="250032"/>
                </a:lnTo>
                <a:lnTo>
                  <a:pt x="50006" y="221457"/>
                </a:lnTo>
                <a:lnTo>
                  <a:pt x="57150" y="192882"/>
                </a:lnTo>
                <a:lnTo>
                  <a:pt x="64294" y="164307"/>
                </a:lnTo>
                <a:lnTo>
                  <a:pt x="71437" y="128588"/>
                </a:lnTo>
                <a:lnTo>
                  <a:pt x="71437" y="92869"/>
                </a:lnTo>
                <a:lnTo>
                  <a:pt x="78581" y="57150"/>
                </a:lnTo>
                <a:lnTo>
                  <a:pt x="85725" y="35719"/>
                </a:lnTo>
                <a:lnTo>
                  <a:pt x="85725" y="14288"/>
                </a:lnTo>
                <a:lnTo>
                  <a:pt x="92869" y="7144"/>
                </a:lnTo>
                <a:lnTo>
                  <a:pt x="85725" y="7144"/>
                </a:lnTo>
                <a:lnTo>
                  <a:pt x="92869" y="7144"/>
                </a:lnTo>
                <a:lnTo>
                  <a:pt x="92869" y="14288"/>
                </a:lnTo>
                <a:lnTo>
                  <a:pt x="92869" y="35719"/>
                </a:lnTo>
                <a:lnTo>
                  <a:pt x="92869" y="57150"/>
                </a:lnTo>
                <a:lnTo>
                  <a:pt x="85725" y="85725"/>
                </a:lnTo>
                <a:lnTo>
                  <a:pt x="85725" y="121444"/>
                </a:lnTo>
                <a:lnTo>
                  <a:pt x="85725" y="150019"/>
                </a:lnTo>
                <a:lnTo>
                  <a:pt x="78581" y="171450"/>
                </a:lnTo>
                <a:lnTo>
                  <a:pt x="78581" y="192882"/>
                </a:lnTo>
                <a:lnTo>
                  <a:pt x="85725" y="214313"/>
                </a:lnTo>
                <a:lnTo>
                  <a:pt x="85725" y="221457"/>
                </a:lnTo>
                <a:lnTo>
                  <a:pt x="92869" y="235744"/>
                </a:lnTo>
                <a:lnTo>
                  <a:pt x="100012" y="235744"/>
                </a:lnTo>
                <a:lnTo>
                  <a:pt x="100012" y="235744"/>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Freeform 147"/>
          <p:cNvSpPr/>
          <p:nvPr/>
        </p:nvSpPr>
        <p:spPr>
          <a:xfrm>
            <a:off x="8165307" y="5186363"/>
            <a:ext cx="114301" cy="321469"/>
          </a:xfrm>
          <a:custGeom>
            <a:avLst/>
            <a:gdLst/>
            <a:ahLst/>
            <a:cxnLst/>
            <a:rect l="0" t="0" r="0" b="0"/>
            <a:pathLst>
              <a:path w="114301" h="321469">
                <a:moveTo>
                  <a:pt x="42863" y="85725"/>
                </a:moveTo>
                <a:lnTo>
                  <a:pt x="35719" y="92868"/>
                </a:lnTo>
                <a:lnTo>
                  <a:pt x="28575" y="114300"/>
                </a:lnTo>
                <a:lnTo>
                  <a:pt x="28575" y="121443"/>
                </a:lnTo>
                <a:lnTo>
                  <a:pt x="14288" y="150018"/>
                </a:lnTo>
                <a:lnTo>
                  <a:pt x="14288" y="185737"/>
                </a:lnTo>
                <a:lnTo>
                  <a:pt x="7144" y="221456"/>
                </a:lnTo>
                <a:lnTo>
                  <a:pt x="0" y="250031"/>
                </a:lnTo>
                <a:lnTo>
                  <a:pt x="0" y="278606"/>
                </a:lnTo>
                <a:lnTo>
                  <a:pt x="0" y="300037"/>
                </a:lnTo>
                <a:lnTo>
                  <a:pt x="0" y="314325"/>
                </a:lnTo>
                <a:lnTo>
                  <a:pt x="0" y="321468"/>
                </a:lnTo>
                <a:lnTo>
                  <a:pt x="7144" y="321468"/>
                </a:lnTo>
                <a:lnTo>
                  <a:pt x="14288" y="314325"/>
                </a:lnTo>
                <a:lnTo>
                  <a:pt x="14288" y="307181"/>
                </a:lnTo>
                <a:lnTo>
                  <a:pt x="21431" y="285750"/>
                </a:lnTo>
                <a:lnTo>
                  <a:pt x="28575" y="264318"/>
                </a:lnTo>
                <a:lnTo>
                  <a:pt x="42863" y="242887"/>
                </a:lnTo>
                <a:lnTo>
                  <a:pt x="50006" y="207168"/>
                </a:lnTo>
                <a:lnTo>
                  <a:pt x="57150" y="171450"/>
                </a:lnTo>
                <a:lnTo>
                  <a:pt x="64294" y="135731"/>
                </a:lnTo>
                <a:lnTo>
                  <a:pt x="64294" y="100012"/>
                </a:lnTo>
                <a:lnTo>
                  <a:pt x="71438" y="64293"/>
                </a:lnTo>
                <a:lnTo>
                  <a:pt x="71438" y="35718"/>
                </a:lnTo>
                <a:lnTo>
                  <a:pt x="71438" y="14287"/>
                </a:lnTo>
                <a:lnTo>
                  <a:pt x="71438" y="7143"/>
                </a:lnTo>
                <a:lnTo>
                  <a:pt x="71438" y="0"/>
                </a:lnTo>
                <a:lnTo>
                  <a:pt x="71438" y="14287"/>
                </a:lnTo>
                <a:lnTo>
                  <a:pt x="71438" y="28575"/>
                </a:lnTo>
                <a:lnTo>
                  <a:pt x="71438" y="57150"/>
                </a:lnTo>
                <a:lnTo>
                  <a:pt x="71438" y="92868"/>
                </a:lnTo>
                <a:lnTo>
                  <a:pt x="71438" y="128587"/>
                </a:lnTo>
                <a:lnTo>
                  <a:pt x="78581" y="164306"/>
                </a:lnTo>
                <a:lnTo>
                  <a:pt x="78581" y="192881"/>
                </a:lnTo>
                <a:lnTo>
                  <a:pt x="85725" y="221456"/>
                </a:lnTo>
                <a:lnTo>
                  <a:pt x="92869" y="242887"/>
                </a:lnTo>
                <a:lnTo>
                  <a:pt x="100013" y="250031"/>
                </a:lnTo>
                <a:lnTo>
                  <a:pt x="107156" y="257175"/>
                </a:lnTo>
                <a:lnTo>
                  <a:pt x="114300" y="257175"/>
                </a:lnTo>
                <a:lnTo>
                  <a:pt x="114300" y="257175"/>
                </a:lnTo>
                <a:lnTo>
                  <a:pt x="114300" y="257175"/>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 name="Freeform 148"/>
          <p:cNvSpPr/>
          <p:nvPr/>
        </p:nvSpPr>
        <p:spPr>
          <a:xfrm>
            <a:off x="8365332" y="5236369"/>
            <a:ext cx="35720" cy="278607"/>
          </a:xfrm>
          <a:custGeom>
            <a:avLst/>
            <a:gdLst/>
            <a:ahLst/>
            <a:cxnLst/>
            <a:rect l="0" t="0" r="0" b="0"/>
            <a:pathLst>
              <a:path w="35720" h="278607">
                <a:moveTo>
                  <a:pt x="0" y="0"/>
                </a:moveTo>
                <a:lnTo>
                  <a:pt x="0" y="7144"/>
                </a:lnTo>
                <a:lnTo>
                  <a:pt x="7144" y="21431"/>
                </a:lnTo>
                <a:lnTo>
                  <a:pt x="7144" y="28575"/>
                </a:lnTo>
                <a:lnTo>
                  <a:pt x="7144" y="57150"/>
                </a:lnTo>
                <a:lnTo>
                  <a:pt x="14288" y="85725"/>
                </a:lnTo>
                <a:lnTo>
                  <a:pt x="14288" y="121444"/>
                </a:lnTo>
                <a:lnTo>
                  <a:pt x="14288" y="157162"/>
                </a:lnTo>
                <a:lnTo>
                  <a:pt x="21431" y="185737"/>
                </a:lnTo>
                <a:lnTo>
                  <a:pt x="28575" y="221456"/>
                </a:lnTo>
                <a:lnTo>
                  <a:pt x="28575" y="242887"/>
                </a:lnTo>
                <a:lnTo>
                  <a:pt x="28575" y="257175"/>
                </a:lnTo>
                <a:lnTo>
                  <a:pt x="28575" y="271462"/>
                </a:lnTo>
                <a:lnTo>
                  <a:pt x="35719" y="278606"/>
                </a:lnTo>
                <a:lnTo>
                  <a:pt x="35719" y="278606"/>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Freeform 149"/>
          <p:cNvSpPr/>
          <p:nvPr/>
        </p:nvSpPr>
        <p:spPr>
          <a:xfrm>
            <a:off x="8451057" y="5229225"/>
            <a:ext cx="71439" cy="257176"/>
          </a:xfrm>
          <a:custGeom>
            <a:avLst/>
            <a:gdLst/>
            <a:ahLst/>
            <a:cxnLst/>
            <a:rect l="0" t="0" r="0" b="0"/>
            <a:pathLst>
              <a:path w="71439" h="257176">
                <a:moveTo>
                  <a:pt x="14288" y="121444"/>
                </a:moveTo>
                <a:lnTo>
                  <a:pt x="14288" y="121444"/>
                </a:lnTo>
                <a:lnTo>
                  <a:pt x="21431" y="114300"/>
                </a:lnTo>
                <a:lnTo>
                  <a:pt x="21431" y="114300"/>
                </a:lnTo>
                <a:lnTo>
                  <a:pt x="35719" y="100013"/>
                </a:lnTo>
                <a:lnTo>
                  <a:pt x="42863" y="92869"/>
                </a:lnTo>
                <a:lnTo>
                  <a:pt x="50006" y="78581"/>
                </a:lnTo>
                <a:lnTo>
                  <a:pt x="57150" y="64294"/>
                </a:lnTo>
                <a:lnTo>
                  <a:pt x="64294" y="50006"/>
                </a:lnTo>
                <a:lnTo>
                  <a:pt x="71438" y="42863"/>
                </a:lnTo>
                <a:lnTo>
                  <a:pt x="71438" y="35719"/>
                </a:lnTo>
                <a:lnTo>
                  <a:pt x="71438" y="21431"/>
                </a:lnTo>
                <a:lnTo>
                  <a:pt x="71438" y="14288"/>
                </a:lnTo>
                <a:lnTo>
                  <a:pt x="64294" y="7144"/>
                </a:lnTo>
                <a:lnTo>
                  <a:pt x="50006" y="0"/>
                </a:lnTo>
                <a:lnTo>
                  <a:pt x="50006" y="7144"/>
                </a:lnTo>
                <a:lnTo>
                  <a:pt x="35719" y="21431"/>
                </a:lnTo>
                <a:lnTo>
                  <a:pt x="28575" y="50006"/>
                </a:lnTo>
                <a:lnTo>
                  <a:pt x="14288" y="85725"/>
                </a:lnTo>
                <a:lnTo>
                  <a:pt x="7144" y="121444"/>
                </a:lnTo>
                <a:lnTo>
                  <a:pt x="0" y="164306"/>
                </a:lnTo>
                <a:lnTo>
                  <a:pt x="0" y="192881"/>
                </a:lnTo>
                <a:lnTo>
                  <a:pt x="0" y="221456"/>
                </a:lnTo>
                <a:lnTo>
                  <a:pt x="0" y="242888"/>
                </a:lnTo>
                <a:lnTo>
                  <a:pt x="7144" y="257175"/>
                </a:lnTo>
                <a:lnTo>
                  <a:pt x="14288" y="257175"/>
                </a:lnTo>
                <a:lnTo>
                  <a:pt x="28575" y="257175"/>
                </a:lnTo>
                <a:lnTo>
                  <a:pt x="35719" y="257175"/>
                </a:lnTo>
                <a:lnTo>
                  <a:pt x="35719" y="257175"/>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Freeform 150"/>
          <p:cNvSpPr/>
          <p:nvPr/>
        </p:nvSpPr>
        <p:spPr>
          <a:xfrm>
            <a:off x="8643938" y="5193506"/>
            <a:ext cx="114301" cy="78583"/>
          </a:xfrm>
          <a:custGeom>
            <a:avLst/>
            <a:gdLst/>
            <a:ahLst/>
            <a:cxnLst/>
            <a:rect l="0" t="0" r="0" b="0"/>
            <a:pathLst>
              <a:path w="114301" h="78583">
                <a:moveTo>
                  <a:pt x="0" y="78582"/>
                </a:moveTo>
                <a:lnTo>
                  <a:pt x="7144" y="71438"/>
                </a:lnTo>
                <a:lnTo>
                  <a:pt x="21432" y="64294"/>
                </a:lnTo>
                <a:lnTo>
                  <a:pt x="28575" y="57150"/>
                </a:lnTo>
                <a:lnTo>
                  <a:pt x="42863" y="50007"/>
                </a:lnTo>
                <a:lnTo>
                  <a:pt x="64294" y="35719"/>
                </a:lnTo>
                <a:lnTo>
                  <a:pt x="78582" y="21432"/>
                </a:lnTo>
                <a:lnTo>
                  <a:pt x="92869" y="7144"/>
                </a:lnTo>
                <a:lnTo>
                  <a:pt x="107157" y="0"/>
                </a:lnTo>
                <a:lnTo>
                  <a:pt x="114300" y="0"/>
                </a:lnTo>
                <a:lnTo>
                  <a:pt x="114300"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 name="Freeform 151"/>
          <p:cNvSpPr/>
          <p:nvPr/>
        </p:nvSpPr>
        <p:spPr>
          <a:xfrm>
            <a:off x="8293895" y="5715000"/>
            <a:ext cx="121444" cy="221457"/>
          </a:xfrm>
          <a:custGeom>
            <a:avLst/>
            <a:gdLst/>
            <a:ahLst/>
            <a:cxnLst/>
            <a:rect l="0" t="0" r="0" b="0"/>
            <a:pathLst>
              <a:path w="121444" h="221457">
                <a:moveTo>
                  <a:pt x="35718" y="0"/>
                </a:moveTo>
                <a:lnTo>
                  <a:pt x="28575" y="0"/>
                </a:lnTo>
                <a:lnTo>
                  <a:pt x="21431" y="0"/>
                </a:lnTo>
                <a:lnTo>
                  <a:pt x="21431" y="0"/>
                </a:lnTo>
                <a:lnTo>
                  <a:pt x="7143" y="7144"/>
                </a:lnTo>
                <a:lnTo>
                  <a:pt x="0" y="7144"/>
                </a:lnTo>
                <a:lnTo>
                  <a:pt x="0" y="21431"/>
                </a:lnTo>
                <a:lnTo>
                  <a:pt x="0" y="35719"/>
                </a:lnTo>
                <a:lnTo>
                  <a:pt x="0" y="50006"/>
                </a:lnTo>
                <a:lnTo>
                  <a:pt x="0" y="71438"/>
                </a:lnTo>
                <a:lnTo>
                  <a:pt x="0" y="92869"/>
                </a:lnTo>
                <a:lnTo>
                  <a:pt x="14287" y="114300"/>
                </a:lnTo>
                <a:lnTo>
                  <a:pt x="21431" y="142875"/>
                </a:lnTo>
                <a:lnTo>
                  <a:pt x="28575" y="164306"/>
                </a:lnTo>
                <a:lnTo>
                  <a:pt x="35718" y="192881"/>
                </a:lnTo>
                <a:lnTo>
                  <a:pt x="42862" y="207169"/>
                </a:lnTo>
                <a:lnTo>
                  <a:pt x="57150" y="214313"/>
                </a:lnTo>
                <a:lnTo>
                  <a:pt x="64293" y="221456"/>
                </a:lnTo>
                <a:lnTo>
                  <a:pt x="78581" y="221456"/>
                </a:lnTo>
                <a:lnTo>
                  <a:pt x="85725" y="214313"/>
                </a:lnTo>
                <a:lnTo>
                  <a:pt x="100012" y="200025"/>
                </a:lnTo>
                <a:lnTo>
                  <a:pt x="107156" y="178594"/>
                </a:lnTo>
                <a:lnTo>
                  <a:pt x="114300" y="164306"/>
                </a:lnTo>
                <a:lnTo>
                  <a:pt x="121443" y="157163"/>
                </a:lnTo>
                <a:lnTo>
                  <a:pt x="121443" y="157163"/>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Freeform 152"/>
          <p:cNvSpPr/>
          <p:nvPr/>
        </p:nvSpPr>
        <p:spPr>
          <a:xfrm>
            <a:off x="8451057" y="5593556"/>
            <a:ext cx="100014" cy="221458"/>
          </a:xfrm>
          <a:custGeom>
            <a:avLst/>
            <a:gdLst/>
            <a:ahLst/>
            <a:cxnLst/>
            <a:rect l="0" t="0" r="0" b="0"/>
            <a:pathLst>
              <a:path w="100014" h="221458">
                <a:moveTo>
                  <a:pt x="0" y="0"/>
                </a:moveTo>
                <a:lnTo>
                  <a:pt x="0" y="0"/>
                </a:lnTo>
                <a:lnTo>
                  <a:pt x="0" y="7144"/>
                </a:lnTo>
                <a:lnTo>
                  <a:pt x="0" y="14288"/>
                </a:lnTo>
                <a:lnTo>
                  <a:pt x="7144" y="28575"/>
                </a:lnTo>
                <a:lnTo>
                  <a:pt x="7144" y="50007"/>
                </a:lnTo>
                <a:lnTo>
                  <a:pt x="14288" y="78582"/>
                </a:lnTo>
                <a:lnTo>
                  <a:pt x="21431" y="107157"/>
                </a:lnTo>
                <a:lnTo>
                  <a:pt x="28575" y="135732"/>
                </a:lnTo>
                <a:lnTo>
                  <a:pt x="35719" y="164307"/>
                </a:lnTo>
                <a:lnTo>
                  <a:pt x="50006" y="192882"/>
                </a:lnTo>
                <a:lnTo>
                  <a:pt x="64294" y="207169"/>
                </a:lnTo>
                <a:lnTo>
                  <a:pt x="71438" y="214313"/>
                </a:lnTo>
                <a:lnTo>
                  <a:pt x="85725" y="221457"/>
                </a:lnTo>
                <a:lnTo>
                  <a:pt x="92869" y="214313"/>
                </a:lnTo>
                <a:lnTo>
                  <a:pt x="100013" y="200025"/>
                </a:lnTo>
                <a:lnTo>
                  <a:pt x="100013" y="185738"/>
                </a:lnTo>
                <a:lnTo>
                  <a:pt x="100013" y="171450"/>
                </a:lnTo>
                <a:lnTo>
                  <a:pt x="100013" y="17145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Freeform 153"/>
          <p:cNvSpPr/>
          <p:nvPr/>
        </p:nvSpPr>
        <p:spPr>
          <a:xfrm>
            <a:off x="8565357" y="5493544"/>
            <a:ext cx="100014" cy="214313"/>
          </a:xfrm>
          <a:custGeom>
            <a:avLst/>
            <a:gdLst/>
            <a:ahLst/>
            <a:cxnLst/>
            <a:rect l="0" t="0" r="0" b="0"/>
            <a:pathLst>
              <a:path w="100014" h="214313">
                <a:moveTo>
                  <a:pt x="42863" y="0"/>
                </a:moveTo>
                <a:lnTo>
                  <a:pt x="35719" y="0"/>
                </a:lnTo>
                <a:lnTo>
                  <a:pt x="35719" y="0"/>
                </a:lnTo>
                <a:lnTo>
                  <a:pt x="28575" y="7144"/>
                </a:lnTo>
                <a:lnTo>
                  <a:pt x="21431" y="21431"/>
                </a:lnTo>
                <a:lnTo>
                  <a:pt x="14288" y="35719"/>
                </a:lnTo>
                <a:lnTo>
                  <a:pt x="7144" y="64294"/>
                </a:lnTo>
                <a:lnTo>
                  <a:pt x="0" y="92869"/>
                </a:lnTo>
                <a:lnTo>
                  <a:pt x="0" y="121444"/>
                </a:lnTo>
                <a:lnTo>
                  <a:pt x="0" y="157162"/>
                </a:lnTo>
                <a:lnTo>
                  <a:pt x="0" y="178594"/>
                </a:lnTo>
                <a:lnTo>
                  <a:pt x="7144" y="200025"/>
                </a:lnTo>
                <a:lnTo>
                  <a:pt x="7144" y="207169"/>
                </a:lnTo>
                <a:lnTo>
                  <a:pt x="14288" y="214312"/>
                </a:lnTo>
                <a:lnTo>
                  <a:pt x="21431" y="214312"/>
                </a:lnTo>
                <a:lnTo>
                  <a:pt x="28575" y="214312"/>
                </a:lnTo>
                <a:lnTo>
                  <a:pt x="28575" y="200025"/>
                </a:lnTo>
                <a:lnTo>
                  <a:pt x="35719" y="185737"/>
                </a:lnTo>
                <a:lnTo>
                  <a:pt x="35719" y="164306"/>
                </a:lnTo>
                <a:lnTo>
                  <a:pt x="42863" y="135731"/>
                </a:lnTo>
                <a:lnTo>
                  <a:pt x="42863" y="100012"/>
                </a:lnTo>
                <a:lnTo>
                  <a:pt x="42863" y="71437"/>
                </a:lnTo>
                <a:lnTo>
                  <a:pt x="42863" y="42862"/>
                </a:lnTo>
                <a:lnTo>
                  <a:pt x="50006" y="28575"/>
                </a:lnTo>
                <a:lnTo>
                  <a:pt x="50006" y="21431"/>
                </a:lnTo>
                <a:lnTo>
                  <a:pt x="50006" y="21431"/>
                </a:lnTo>
                <a:lnTo>
                  <a:pt x="50006" y="28575"/>
                </a:lnTo>
                <a:lnTo>
                  <a:pt x="57150" y="42862"/>
                </a:lnTo>
                <a:lnTo>
                  <a:pt x="64294" y="57150"/>
                </a:lnTo>
                <a:lnTo>
                  <a:pt x="64294" y="78581"/>
                </a:lnTo>
                <a:lnTo>
                  <a:pt x="78581" y="100012"/>
                </a:lnTo>
                <a:lnTo>
                  <a:pt x="78581" y="121444"/>
                </a:lnTo>
                <a:lnTo>
                  <a:pt x="92869" y="135731"/>
                </a:lnTo>
                <a:lnTo>
                  <a:pt x="100013" y="142875"/>
                </a:lnTo>
                <a:lnTo>
                  <a:pt x="100013" y="150019"/>
                </a:lnTo>
                <a:lnTo>
                  <a:pt x="100013" y="150019"/>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Freeform 154"/>
          <p:cNvSpPr/>
          <p:nvPr/>
        </p:nvSpPr>
        <p:spPr>
          <a:xfrm>
            <a:off x="8715376" y="5386388"/>
            <a:ext cx="71438" cy="200026"/>
          </a:xfrm>
          <a:custGeom>
            <a:avLst/>
            <a:gdLst/>
            <a:ahLst/>
            <a:cxnLst/>
            <a:rect l="0" t="0" r="0" b="0"/>
            <a:pathLst>
              <a:path w="71438" h="200026">
                <a:moveTo>
                  <a:pt x="7144" y="0"/>
                </a:moveTo>
                <a:lnTo>
                  <a:pt x="7144" y="14287"/>
                </a:lnTo>
                <a:lnTo>
                  <a:pt x="0" y="28575"/>
                </a:lnTo>
                <a:lnTo>
                  <a:pt x="0" y="35718"/>
                </a:lnTo>
                <a:lnTo>
                  <a:pt x="0" y="57150"/>
                </a:lnTo>
                <a:lnTo>
                  <a:pt x="0" y="71437"/>
                </a:lnTo>
                <a:lnTo>
                  <a:pt x="0" y="85725"/>
                </a:lnTo>
                <a:lnTo>
                  <a:pt x="0" y="92868"/>
                </a:lnTo>
                <a:lnTo>
                  <a:pt x="7144" y="100012"/>
                </a:lnTo>
                <a:lnTo>
                  <a:pt x="7144" y="100012"/>
                </a:lnTo>
                <a:lnTo>
                  <a:pt x="21431" y="100012"/>
                </a:lnTo>
                <a:lnTo>
                  <a:pt x="28575" y="100012"/>
                </a:lnTo>
                <a:lnTo>
                  <a:pt x="35719" y="100012"/>
                </a:lnTo>
                <a:lnTo>
                  <a:pt x="42862" y="100012"/>
                </a:lnTo>
                <a:lnTo>
                  <a:pt x="50006" y="107156"/>
                </a:lnTo>
                <a:lnTo>
                  <a:pt x="64294" y="107156"/>
                </a:lnTo>
                <a:lnTo>
                  <a:pt x="71437" y="107156"/>
                </a:lnTo>
                <a:lnTo>
                  <a:pt x="71437" y="114300"/>
                </a:lnTo>
                <a:lnTo>
                  <a:pt x="71437" y="128587"/>
                </a:lnTo>
                <a:lnTo>
                  <a:pt x="71437" y="142875"/>
                </a:lnTo>
                <a:lnTo>
                  <a:pt x="71437" y="157162"/>
                </a:lnTo>
                <a:lnTo>
                  <a:pt x="64294" y="171450"/>
                </a:lnTo>
                <a:lnTo>
                  <a:pt x="57150" y="178593"/>
                </a:lnTo>
                <a:lnTo>
                  <a:pt x="50006" y="192881"/>
                </a:lnTo>
                <a:lnTo>
                  <a:pt x="50006" y="200025"/>
                </a:lnTo>
                <a:lnTo>
                  <a:pt x="50006" y="200025"/>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 name="Freeform 155"/>
          <p:cNvSpPr/>
          <p:nvPr/>
        </p:nvSpPr>
        <p:spPr>
          <a:xfrm>
            <a:off x="8793957" y="5286375"/>
            <a:ext cx="121445" cy="214314"/>
          </a:xfrm>
          <a:custGeom>
            <a:avLst/>
            <a:gdLst/>
            <a:ahLst/>
            <a:cxnLst/>
            <a:rect l="0" t="0" r="0" b="0"/>
            <a:pathLst>
              <a:path w="121445" h="214314">
                <a:moveTo>
                  <a:pt x="0" y="0"/>
                </a:moveTo>
                <a:lnTo>
                  <a:pt x="0" y="0"/>
                </a:lnTo>
                <a:lnTo>
                  <a:pt x="0" y="0"/>
                </a:lnTo>
                <a:lnTo>
                  <a:pt x="7144" y="7144"/>
                </a:lnTo>
                <a:lnTo>
                  <a:pt x="7144" y="14288"/>
                </a:lnTo>
                <a:lnTo>
                  <a:pt x="14288" y="35719"/>
                </a:lnTo>
                <a:lnTo>
                  <a:pt x="14288" y="57150"/>
                </a:lnTo>
                <a:lnTo>
                  <a:pt x="21431" y="85725"/>
                </a:lnTo>
                <a:lnTo>
                  <a:pt x="21431" y="114300"/>
                </a:lnTo>
                <a:lnTo>
                  <a:pt x="14288" y="135731"/>
                </a:lnTo>
                <a:lnTo>
                  <a:pt x="14288" y="150019"/>
                </a:lnTo>
                <a:lnTo>
                  <a:pt x="14288" y="157163"/>
                </a:lnTo>
                <a:lnTo>
                  <a:pt x="14288" y="164306"/>
                </a:lnTo>
                <a:lnTo>
                  <a:pt x="21431" y="164306"/>
                </a:lnTo>
                <a:lnTo>
                  <a:pt x="28575" y="164306"/>
                </a:lnTo>
                <a:lnTo>
                  <a:pt x="35719" y="157163"/>
                </a:lnTo>
                <a:lnTo>
                  <a:pt x="50006" y="150019"/>
                </a:lnTo>
                <a:lnTo>
                  <a:pt x="64294" y="142875"/>
                </a:lnTo>
                <a:lnTo>
                  <a:pt x="78581" y="135731"/>
                </a:lnTo>
                <a:lnTo>
                  <a:pt x="92869" y="128588"/>
                </a:lnTo>
                <a:lnTo>
                  <a:pt x="100013" y="128588"/>
                </a:lnTo>
                <a:lnTo>
                  <a:pt x="114300" y="128588"/>
                </a:lnTo>
                <a:lnTo>
                  <a:pt x="114300" y="135731"/>
                </a:lnTo>
                <a:lnTo>
                  <a:pt x="121444" y="150019"/>
                </a:lnTo>
                <a:lnTo>
                  <a:pt x="121444" y="164306"/>
                </a:lnTo>
                <a:lnTo>
                  <a:pt x="114300" y="185738"/>
                </a:lnTo>
                <a:lnTo>
                  <a:pt x="114300" y="207169"/>
                </a:lnTo>
                <a:lnTo>
                  <a:pt x="114300" y="214313"/>
                </a:lnTo>
                <a:lnTo>
                  <a:pt x="114300" y="214313"/>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0642228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lstStyle/>
          <a:p>
            <a:pPr algn="ctr"/>
            <a:r>
              <a:rPr lang="en-US" b="1" dirty="0" smtClean="0"/>
              <a:t>Who Participated in the Movement?</a:t>
            </a:r>
            <a:endParaRPr lang="en-US" b="1" dirty="0"/>
          </a:p>
        </p:txBody>
      </p:sp>
      <p:sp>
        <p:nvSpPr>
          <p:cNvPr id="3" name="Content Placeholder 2"/>
          <p:cNvSpPr>
            <a:spLocks noGrp="1"/>
          </p:cNvSpPr>
          <p:nvPr>
            <p:ph sz="quarter" idx="1"/>
          </p:nvPr>
        </p:nvSpPr>
        <p:spPr>
          <a:xfrm>
            <a:off x="228600" y="1600200"/>
            <a:ext cx="8537448" cy="4953000"/>
          </a:xfrm>
        </p:spPr>
        <p:txBody>
          <a:bodyPr>
            <a:normAutofit fontScale="85000" lnSpcReduction="20000"/>
          </a:bodyPr>
          <a:lstStyle/>
          <a:p>
            <a:pPr>
              <a:lnSpc>
                <a:spcPct val="150000"/>
              </a:lnSpc>
            </a:pPr>
            <a:r>
              <a:rPr lang="en-US" dirty="0" smtClean="0"/>
              <a:t>Middle class citizens</a:t>
            </a:r>
          </a:p>
          <a:p>
            <a:pPr>
              <a:lnSpc>
                <a:spcPct val="150000"/>
              </a:lnSpc>
            </a:pPr>
            <a:r>
              <a:rPr lang="en-US" dirty="0" smtClean="0"/>
              <a:t>Professionals</a:t>
            </a:r>
          </a:p>
          <a:p>
            <a:pPr>
              <a:lnSpc>
                <a:spcPct val="150000"/>
              </a:lnSpc>
            </a:pPr>
            <a:r>
              <a:rPr lang="en-US" dirty="0" smtClean="0"/>
              <a:t>Reformers</a:t>
            </a:r>
          </a:p>
          <a:p>
            <a:pPr>
              <a:lnSpc>
                <a:spcPct val="150000"/>
              </a:lnSpc>
            </a:pPr>
            <a:r>
              <a:rPr lang="en-US" dirty="0" smtClean="0"/>
              <a:t>Women</a:t>
            </a:r>
          </a:p>
          <a:p>
            <a:pPr>
              <a:lnSpc>
                <a:spcPct val="150000"/>
              </a:lnSpc>
            </a:pPr>
            <a:r>
              <a:rPr lang="en-US" dirty="0" smtClean="0"/>
              <a:t>Press</a:t>
            </a:r>
          </a:p>
          <a:p>
            <a:pPr>
              <a:lnSpc>
                <a:spcPct val="150000"/>
              </a:lnSpc>
            </a:pPr>
            <a:r>
              <a:rPr lang="en-US" dirty="0" smtClean="0"/>
              <a:t>Religious Groups</a:t>
            </a:r>
          </a:p>
          <a:p>
            <a:pPr>
              <a:lnSpc>
                <a:spcPct val="150000"/>
              </a:lnSpc>
            </a:pPr>
            <a:r>
              <a:rPr lang="en-US" dirty="0" smtClean="0"/>
              <a:t>Robert La </a:t>
            </a:r>
            <a:r>
              <a:rPr lang="en-US" dirty="0" err="1" smtClean="0"/>
              <a:t>Follette</a:t>
            </a:r>
            <a:r>
              <a:rPr lang="en-US" dirty="0" smtClean="0"/>
              <a:t> &amp; Teddy Roosevelt</a:t>
            </a:r>
          </a:p>
          <a:p>
            <a:pPr>
              <a:lnSpc>
                <a:spcPct val="150000"/>
              </a:lnSpc>
            </a:pPr>
            <a:r>
              <a:rPr lang="en-US" dirty="0" smtClean="0"/>
              <a:t>Socialists</a:t>
            </a:r>
            <a:endParaRPr lang="en-US" dirty="0"/>
          </a:p>
        </p:txBody>
      </p:sp>
      <p:sp>
        <p:nvSpPr>
          <p:cNvPr id="5" name="Explosion 1 4"/>
          <p:cNvSpPr/>
          <p:nvPr/>
        </p:nvSpPr>
        <p:spPr>
          <a:xfrm>
            <a:off x="4724400" y="1752600"/>
            <a:ext cx="4114800" cy="4343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t>Expansion in public education:</a:t>
            </a:r>
          </a:p>
          <a:p>
            <a:pPr algn="ctr"/>
            <a:r>
              <a:rPr lang="en-US" dirty="0" smtClean="0"/>
              <a:t>86% of children in schools by 1920</a:t>
            </a:r>
          </a:p>
        </p:txBody>
      </p:sp>
      <p:sp>
        <p:nvSpPr>
          <p:cNvPr id="4" name="Freeform 3"/>
          <p:cNvSpPr/>
          <p:nvPr/>
        </p:nvSpPr>
        <p:spPr>
          <a:xfrm>
            <a:off x="2064544" y="5686425"/>
            <a:ext cx="721520" cy="64295"/>
          </a:xfrm>
          <a:custGeom>
            <a:avLst/>
            <a:gdLst/>
            <a:ahLst/>
            <a:cxnLst/>
            <a:rect l="0" t="0" r="0" b="0"/>
            <a:pathLst>
              <a:path w="721520" h="64295">
                <a:moveTo>
                  <a:pt x="0" y="64294"/>
                </a:moveTo>
                <a:lnTo>
                  <a:pt x="0" y="57150"/>
                </a:lnTo>
                <a:lnTo>
                  <a:pt x="7144" y="57150"/>
                </a:lnTo>
                <a:lnTo>
                  <a:pt x="7144" y="50006"/>
                </a:lnTo>
                <a:lnTo>
                  <a:pt x="14287" y="42863"/>
                </a:lnTo>
                <a:lnTo>
                  <a:pt x="28575" y="28575"/>
                </a:lnTo>
                <a:lnTo>
                  <a:pt x="50006" y="21431"/>
                </a:lnTo>
                <a:lnTo>
                  <a:pt x="71437" y="14288"/>
                </a:lnTo>
                <a:lnTo>
                  <a:pt x="100012" y="7144"/>
                </a:lnTo>
                <a:lnTo>
                  <a:pt x="128587" y="0"/>
                </a:lnTo>
                <a:lnTo>
                  <a:pt x="164306" y="0"/>
                </a:lnTo>
                <a:lnTo>
                  <a:pt x="200025" y="0"/>
                </a:lnTo>
                <a:lnTo>
                  <a:pt x="235744" y="7144"/>
                </a:lnTo>
                <a:lnTo>
                  <a:pt x="285750" y="14288"/>
                </a:lnTo>
                <a:lnTo>
                  <a:pt x="328612" y="21431"/>
                </a:lnTo>
                <a:lnTo>
                  <a:pt x="378619" y="28575"/>
                </a:lnTo>
                <a:lnTo>
                  <a:pt x="421481" y="28575"/>
                </a:lnTo>
                <a:lnTo>
                  <a:pt x="464344" y="35719"/>
                </a:lnTo>
                <a:lnTo>
                  <a:pt x="507206" y="35719"/>
                </a:lnTo>
                <a:lnTo>
                  <a:pt x="542925" y="35719"/>
                </a:lnTo>
                <a:lnTo>
                  <a:pt x="578644" y="35719"/>
                </a:lnTo>
                <a:lnTo>
                  <a:pt x="614363" y="35719"/>
                </a:lnTo>
                <a:lnTo>
                  <a:pt x="650081" y="35719"/>
                </a:lnTo>
                <a:lnTo>
                  <a:pt x="685800" y="35719"/>
                </a:lnTo>
                <a:lnTo>
                  <a:pt x="714375" y="42863"/>
                </a:lnTo>
                <a:lnTo>
                  <a:pt x="721519" y="42863"/>
                </a:lnTo>
                <a:lnTo>
                  <a:pt x="721519" y="4286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3543300" y="5807869"/>
            <a:ext cx="1535908" cy="71438"/>
          </a:xfrm>
          <a:custGeom>
            <a:avLst/>
            <a:gdLst/>
            <a:ahLst/>
            <a:cxnLst/>
            <a:rect l="0" t="0" r="0" b="0"/>
            <a:pathLst>
              <a:path w="1535908" h="71438">
                <a:moveTo>
                  <a:pt x="0" y="0"/>
                </a:moveTo>
                <a:lnTo>
                  <a:pt x="21432" y="0"/>
                </a:lnTo>
                <a:lnTo>
                  <a:pt x="50007" y="0"/>
                </a:lnTo>
                <a:lnTo>
                  <a:pt x="64294" y="0"/>
                </a:lnTo>
                <a:lnTo>
                  <a:pt x="107157" y="7144"/>
                </a:lnTo>
                <a:lnTo>
                  <a:pt x="157163" y="14287"/>
                </a:lnTo>
                <a:lnTo>
                  <a:pt x="207169" y="21431"/>
                </a:lnTo>
                <a:lnTo>
                  <a:pt x="264319" y="28575"/>
                </a:lnTo>
                <a:lnTo>
                  <a:pt x="314325" y="35719"/>
                </a:lnTo>
                <a:lnTo>
                  <a:pt x="371475" y="35719"/>
                </a:lnTo>
                <a:lnTo>
                  <a:pt x="435769" y="42862"/>
                </a:lnTo>
                <a:lnTo>
                  <a:pt x="500063" y="50006"/>
                </a:lnTo>
                <a:lnTo>
                  <a:pt x="564357" y="50006"/>
                </a:lnTo>
                <a:lnTo>
                  <a:pt x="642938" y="57150"/>
                </a:lnTo>
                <a:lnTo>
                  <a:pt x="714375" y="57150"/>
                </a:lnTo>
                <a:lnTo>
                  <a:pt x="792957" y="64294"/>
                </a:lnTo>
                <a:lnTo>
                  <a:pt x="871538" y="64294"/>
                </a:lnTo>
                <a:lnTo>
                  <a:pt x="950119" y="71437"/>
                </a:lnTo>
                <a:lnTo>
                  <a:pt x="1028700" y="71437"/>
                </a:lnTo>
                <a:lnTo>
                  <a:pt x="1107282" y="64294"/>
                </a:lnTo>
                <a:lnTo>
                  <a:pt x="1178719" y="57150"/>
                </a:lnTo>
                <a:lnTo>
                  <a:pt x="1250157" y="50006"/>
                </a:lnTo>
                <a:lnTo>
                  <a:pt x="1321594" y="35719"/>
                </a:lnTo>
                <a:lnTo>
                  <a:pt x="1385888" y="28575"/>
                </a:lnTo>
                <a:lnTo>
                  <a:pt x="1457326" y="21431"/>
                </a:lnTo>
                <a:lnTo>
                  <a:pt x="1507332" y="21431"/>
                </a:lnTo>
                <a:lnTo>
                  <a:pt x="1535907" y="21431"/>
                </a:lnTo>
                <a:lnTo>
                  <a:pt x="1535907" y="2143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1363632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 Project</a:t>
            </a:r>
            <a:endParaRPr lang="en-US" dirty="0"/>
          </a:p>
        </p:txBody>
      </p:sp>
      <p:sp>
        <p:nvSpPr>
          <p:cNvPr id="3" name="Content Placeholder 2"/>
          <p:cNvSpPr>
            <a:spLocks noGrp="1"/>
          </p:cNvSpPr>
          <p:nvPr>
            <p:ph sz="quarter" idx="1"/>
          </p:nvPr>
        </p:nvSpPr>
        <p:spPr>
          <a:xfrm>
            <a:off x="612648" y="1600200"/>
            <a:ext cx="8153400" cy="5181600"/>
          </a:xfrm>
        </p:spPr>
        <p:txBody>
          <a:bodyPr>
            <a:normAutofit fontScale="92500" lnSpcReduction="10000"/>
          </a:bodyPr>
          <a:lstStyle/>
          <a:p>
            <a:r>
              <a:rPr lang="en-US" b="1" i="1" dirty="0" smtClean="0"/>
              <a:t>Goals for today:</a:t>
            </a:r>
          </a:p>
          <a:p>
            <a:r>
              <a:rPr lang="en-US" dirty="0" smtClean="0"/>
              <a:t>Begin researching your topic.  Remember to stick within the years of 1890-1920. Your book (Chapters 16 and 17) is a good place to start in addition to researching online</a:t>
            </a:r>
          </a:p>
          <a:p>
            <a:r>
              <a:rPr lang="en-US" dirty="0" smtClean="0"/>
              <a:t>Storyboard Due by the end of class! This should show at least six frames (Scenes) for your movie.  This needs to be reviewed by me before you can check out a flip camera. **Each group will have a quick meeting with me to explain their story board**</a:t>
            </a:r>
          </a:p>
          <a:p>
            <a:r>
              <a:rPr lang="en-US" dirty="0" smtClean="0"/>
              <a:t>Lastly- start brainstorming HOW your PSA will look- how are you going to convince people to support your movement. </a:t>
            </a:r>
            <a:endParaRPr lang="en-US" dirty="0"/>
          </a:p>
        </p:txBody>
      </p:sp>
      <p:sp>
        <p:nvSpPr>
          <p:cNvPr id="4" name="Freeform 3"/>
          <p:cNvSpPr/>
          <p:nvPr/>
        </p:nvSpPr>
        <p:spPr>
          <a:xfrm>
            <a:off x="1028700" y="4000500"/>
            <a:ext cx="5007771" cy="50007"/>
          </a:xfrm>
          <a:custGeom>
            <a:avLst/>
            <a:gdLst/>
            <a:ahLst/>
            <a:cxnLst/>
            <a:rect l="0" t="0" r="0" b="0"/>
            <a:pathLst>
              <a:path w="5007771" h="50007">
                <a:moveTo>
                  <a:pt x="7144" y="14288"/>
                </a:moveTo>
                <a:lnTo>
                  <a:pt x="7144" y="7144"/>
                </a:lnTo>
                <a:lnTo>
                  <a:pt x="0" y="7144"/>
                </a:lnTo>
                <a:lnTo>
                  <a:pt x="0" y="7144"/>
                </a:lnTo>
                <a:lnTo>
                  <a:pt x="0" y="7144"/>
                </a:lnTo>
                <a:lnTo>
                  <a:pt x="0" y="0"/>
                </a:lnTo>
                <a:lnTo>
                  <a:pt x="7144" y="0"/>
                </a:lnTo>
                <a:lnTo>
                  <a:pt x="7144" y="0"/>
                </a:lnTo>
                <a:lnTo>
                  <a:pt x="14288" y="0"/>
                </a:lnTo>
                <a:lnTo>
                  <a:pt x="21431" y="0"/>
                </a:lnTo>
                <a:lnTo>
                  <a:pt x="28575" y="0"/>
                </a:lnTo>
                <a:lnTo>
                  <a:pt x="42863" y="0"/>
                </a:lnTo>
                <a:lnTo>
                  <a:pt x="50006" y="7144"/>
                </a:lnTo>
                <a:lnTo>
                  <a:pt x="64294" y="7144"/>
                </a:lnTo>
                <a:lnTo>
                  <a:pt x="78581" y="7144"/>
                </a:lnTo>
                <a:lnTo>
                  <a:pt x="92869" y="7144"/>
                </a:lnTo>
                <a:lnTo>
                  <a:pt x="107156" y="14288"/>
                </a:lnTo>
                <a:lnTo>
                  <a:pt x="121444" y="14288"/>
                </a:lnTo>
                <a:lnTo>
                  <a:pt x="142875" y="14288"/>
                </a:lnTo>
                <a:lnTo>
                  <a:pt x="157163" y="14288"/>
                </a:lnTo>
                <a:lnTo>
                  <a:pt x="185738" y="14288"/>
                </a:lnTo>
                <a:lnTo>
                  <a:pt x="200025" y="21431"/>
                </a:lnTo>
                <a:lnTo>
                  <a:pt x="221456" y="21431"/>
                </a:lnTo>
                <a:lnTo>
                  <a:pt x="242888" y="21431"/>
                </a:lnTo>
                <a:lnTo>
                  <a:pt x="271463" y="21431"/>
                </a:lnTo>
                <a:lnTo>
                  <a:pt x="292894" y="21431"/>
                </a:lnTo>
                <a:lnTo>
                  <a:pt x="321469" y="21431"/>
                </a:lnTo>
                <a:lnTo>
                  <a:pt x="335756" y="21431"/>
                </a:lnTo>
                <a:lnTo>
                  <a:pt x="357188" y="21431"/>
                </a:lnTo>
                <a:lnTo>
                  <a:pt x="378619" y="21431"/>
                </a:lnTo>
                <a:lnTo>
                  <a:pt x="400050" y="21431"/>
                </a:lnTo>
                <a:lnTo>
                  <a:pt x="421481" y="21431"/>
                </a:lnTo>
                <a:lnTo>
                  <a:pt x="442913" y="21431"/>
                </a:lnTo>
                <a:lnTo>
                  <a:pt x="471488" y="21431"/>
                </a:lnTo>
                <a:lnTo>
                  <a:pt x="492919" y="21431"/>
                </a:lnTo>
                <a:lnTo>
                  <a:pt x="514350" y="21431"/>
                </a:lnTo>
                <a:lnTo>
                  <a:pt x="542925" y="21431"/>
                </a:lnTo>
                <a:lnTo>
                  <a:pt x="571500" y="21431"/>
                </a:lnTo>
                <a:lnTo>
                  <a:pt x="592931" y="21431"/>
                </a:lnTo>
                <a:lnTo>
                  <a:pt x="614363" y="28575"/>
                </a:lnTo>
                <a:lnTo>
                  <a:pt x="635794" y="28575"/>
                </a:lnTo>
                <a:lnTo>
                  <a:pt x="657225" y="21431"/>
                </a:lnTo>
                <a:lnTo>
                  <a:pt x="685800" y="21431"/>
                </a:lnTo>
                <a:lnTo>
                  <a:pt x="707231" y="21431"/>
                </a:lnTo>
                <a:lnTo>
                  <a:pt x="735806" y="21431"/>
                </a:lnTo>
                <a:lnTo>
                  <a:pt x="764381" y="21431"/>
                </a:lnTo>
                <a:lnTo>
                  <a:pt x="792956" y="21431"/>
                </a:lnTo>
                <a:lnTo>
                  <a:pt x="821531" y="28575"/>
                </a:lnTo>
                <a:lnTo>
                  <a:pt x="842963" y="28575"/>
                </a:lnTo>
                <a:lnTo>
                  <a:pt x="871538" y="28575"/>
                </a:lnTo>
                <a:lnTo>
                  <a:pt x="900113" y="35719"/>
                </a:lnTo>
                <a:lnTo>
                  <a:pt x="928688" y="35719"/>
                </a:lnTo>
                <a:lnTo>
                  <a:pt x="950119" y="35719"/>
                </a:lnTo>
                <a:lnTo>
                  <a:pt x="978694" y="35719"/>
                </a:lnTo>
                <a:lnTo>
                  <a:pt x="1007269" y="35719"/>
                </a:lnTo>
                <a:lnTo>
                  <a:pt x="1035844" y="35719"/>
                </a:lnTo>
                <a:lnTo>
                  <a:pt x="1064419" y="35719"/>
                </a:lnTo>
                <a:lnTo>
                  <a:pt x="1085850" y="35719"/>
                </a:lnTo>
                <a:lnTo>
                  <a:pt x="1114425" y="35719"/>
                </a:lnTo>
                <a:lnTo>
                  <a:pt x="1143000" y="35719"/>
                </a:lnTo>
                <a:lnTo>
                  <a:pt x="1171575" y="35719"/>
                </a:lnTo>
                <a:lnTo>
                  <a:pt x="1193006" y="35719"/>
                </a:lnTo>
                <a:lnTo>
                  <a:pt x="1221581" y="35719"/>
                </a:lnTo>
                <a:lnTo>
                  <a:pt x="1243013" y="35719"/>
                </a:lnTo>
                <a:lnTo>
                  <a:pt x="1264444" y="35719"/>
                </a:lnTo>
                <a:lnTo>
                  <a:pt x="1293019" y="35719"/>
                </a:lnTo>
                <a:lnTo>
                  <a:pt x="1314450" y="28575"/>
                </a:lnTo>
                <a:lnTo>
                  <a:pt x="1335881" y="28575"/>
                </a:lnTo>
                <a:lnTo>
                  <a:pt x="1357313" y="28575"/>
                </a:lnTo>
                <a:lnTo>
                  <a:pt x="1378744" y="28575"/>
                </a:lnTo>
                <a:lnTo>
                  <a:pt x="1400175" y="21431"/>
                </a:lnTo>
                <a:lnTo>
                  <a:pt x="1421607" y="21431"/>
                </a:lnTo>
                <a:lnTo>
                  <a:pt x="1443038" y="21431"/>
                </a:lnTo>
                <a:lnTo>
                  <a:pt x="1471613" y="21431"/>
                </a:lnTo>
                <a:lnTo>
                  <a:pt x="1485900" y="21431"/>
                </a:lnTo>
                <a:lnTo>
                  <a:pt x="1507332" y="14288"/>
                </a:lnTo>
                <a:lnTo>
                  <a:pt x="1535907" y="14288"/>
                </a:lnTo>
                <a:lnTo>
                  <a:pt x="1557338" y="14288"/>
                </a:lnTo>
                <a:lnTo>
                  <a:pt x="1578769" y="14288"/>
                </a:lnTo>
                <a:lnTo>
                  <a:pt x="1600200" y="14288"/>
                </a:lnTo>
                <a:lnTo>
                  <a:pt x="1621632" y="14288"/>
                </a:lnTo>
                <a:lnTo>
                  <a:pt x="1643063" y="14288"/>
                </a:lnTo>
                <a:lnTo>
                  <a:pt x="1664494" y="21431"/>
                </a:lnTo>
                <a:lnTo>
                  <a:pt x="1693069" y="21431"/>
                </a:lnTo>
                <a:lnTo>
                  <a:pt x="1714500" y="21431"/>
                </a:lnTo>
                <a:lnTo>
                  <a:pt x="1743075" y="21431"/>
                </a:lnTo>
                <a:lnTo>
                  <a:pt x="1764507" y="21431"/>
                </a:lnTo>
                <a:lnTo>
                  <a:pt x="1785938" y="28575"/>
                </a:lnTo>
                <a:lnTo>
                  <a:pt x="1807369" y="28575"/>
                </a:lnTo>
                <a:lnTo>
                  <a:pt x="1835944" y="28575"/>
                </a:lnTo>
                <a:lnTo>
                  <a:pt x="1857375" y="28575"/>
                </a:lnTo>
                <a:lnTo>
                  <a:pt x="1885950" y="28575"/>
                </a:lnTo>
                <a:lnTo>
                  <a:pt x="1914525" y="28575"/>
                </a:lnTo>
                <a:lnTo>
                  <a:pt x="1935957" y="28575"/>
                </a:lnTo>
                <a:lnTo>
                  <a:pt x="1957388" y="28575"/>
                </a:lnTo>
                <a:lnTo>
                  <a:pt x="1985963" y="35719"/>
                </a:lnTo>
                <a:lnTo>
                  <a:pt x="2007394" y="35719"/>
                </a:lnTo>
                <a:lnTo>
                  <a:pt x="2035969" y="35719"/>
                </a:lnTo>
                <a:lnTo>
                  <a:pt x="2057400" y="35719"/>
                </a:lnTo>
                <a:lnTo>
                  <a:pt x="2085975" y="35719"/>
                </a:lnTo>
                <a:lnTo>
                  <a:pt x="2107407" y="35719"/>
                </a:lnTo>
                <a:lnTo>
                  <a:pt x="2128838" y="35719"/>
                </a:lnTo>
                <a:lnTo>
                  <a:pt x="2150269" y="35719"/>
                </a:lnTo>
                <a:lnTo>
                  <a:pt x="2178844" y="35719"/>
                </a:lnTo>
                <a:lnTo>
                  <a:pt x="2200275" y="35719"/>
                </a:lnTo>
                <a:lnTo>
                  <a:pt x="2228850" y="35719"/>
                </a:lnTo>
                <a:lnTo>
                  <a:pt x="2250282" y="35719"/>
                </a:lnTo>
                <a:lnTo>
                  <a:pt x="2278857" y="35719"/>
                </a:lnTo>
                <a:lnTo>
                  <a:pt x="2307432" y="35719"/>
                </a:lnTo>
                <a:lnTo>
                  <a:pt x="2328863" y="42863"/>
                </a:lnTo>
                <a:lnTo>
                  <a:pt x="2357438" y="42863"/>
                </a:lnTo>
                <a:lnTo>
                  <a:pt x="2378869" y="42863"/>
                </a:lnTo>
                <a:lnTo>
                  <a:pt x="2400300" y="42863"/>
                </a:lnTo>
                <a:lnTo>
                  <a:pt x="2428875" y="42863"/>
                </a:lnTo>
                <a:lnTo>
                  <a:pt x="2457450" y="42863"/>
                </a:lnTo>
                <a:lnTo>
                  <a:pt x="2478882" y="42863"/>
                </a:lnTo>
                <a:lnTo>
                  <a:pt x="2507457" y="42863"/>
                </a:lnTo>
                <a:lnTo>
                  <a:pt x="2536032" y="42863"/>
                </a:lnTo>
                <a:lnTo>
                  <a:pt x="2557463" y="50006"/>
                </a:lnTo>
                <a:lnTo>
                  <a:pt x="2586038" y="50006"/>
                </a:lnTo>
                <a:lnTo>
                  <a:pt x="2614613" y="50006"/>
                </a:lnTo>
                <a:lnTo>
                  <a:pt x="2643188" y="50006"/>
                </a:lnTo>
                <a:lnTo>
                  <a:pt x="2671763" y="50006"/>
                </a:lnTo>
                <a:lnTo>
                  <a:pt x="2700338" y="50006"/>
                </a:lnTo>
                <a:lnTo>
                  <a:pt x="2728913" y="50006"/>
                </a:lnTo>
                <a:lnTo>
                  <a:pt x="2757488" y="50006"/>
                </a:lnTo>
                <a:lnTo>
                  <a:pt x="2786063" y="50006"/>
                </a:lnTo>
                <a:lnTo>
                  <a:pt x="2814638" y="50006"/>
                </a:lnTo>
                <a:lnTo>
                  <a:pt x="2836069" y="50006"/>
                </a:lnTo>
                <a:lnTo>
                  <a:pt x="2864644" y="50006"/>
                </a:lnTo>
                <a:lnTo>
                  <a:pt x="2893219" y="50006"/>
                </a:lnTo>
                <a:lnTo>
                  <a:pt x="2921794" y="50006"/>
                </a:lnTo>
                <a:lnTo>
                  <a:pt x="2950369" y="50006"/>
                </a:lnTo>
                <a:lnTo>
                  <a:pt x="2978944" y="50006"/>
                </a:lnTo>
                <a:lnTo>
                  <a:pt x="3007519" y="50006"/>
                </a:lnTo>
                <a:lnTo>
                  <a:pt x="3036094" y="50006"/>
                </a:lnTo>
                <a:lnTo>
                  <a:pt x="3064669" y="50006"/>
                </a:lnTo>
                <a:lnTo>
                  <a:pt x="3086100" y="42863"/>
                </a:lnTo>
                <a:lnTo>
                  <a:pt x="3114675" y="42863"/>
                </a:lnTo>
                <a:lnTo>
                  <a:pt x="3150394" y="42863"/>
                </a:lnTo>
                <a:lnTo>
                  <a:pt x="3171825" y="42863"/>
                </a:lnTo>
                <a:lnTo>
                  <a:pt x="3200400" y="42863"/>
                </a:lnTo>
                <a:lnTo>
                  <a:pt x="3228975" y="42863"/>
                </a:lnTo>
                <a:lnTo>
                  <a:pt x="3257550" y="35719"/>
                </a:lnTo>
                <a:lnTo>
                  <a:pt x="3293269" y="35719"/>
                </a:lnTo>
                <a:lnTo>
                  <a:pt x="3321844" y="35719"/>
                </a:lnTo>
                <a:lnTo>
                  <a:pt x="3350419" y="35719"/>
                </a:lnTo>
                <a:lnTo>
                  <a:pt x="3378994" y="35719"/>
                </a:lnTo>
                <a:lnTo>
                  <a:pt x="3407569" y="35719"/>
                </a:lnTo>
                <a:lnTo>
                  <a:pt x="3436144" y="28575"/>
                </a:lnTo>
                <a:lnTo>
                  <a:pt x="3471863" y="28575"/>
                </a:lnTo>
                <a:lnTo>
                  <a:pt x="3500438" y="28575"/>
                </a:lnTo>
                <a:lnTo>
                  <a:pt x="3529013" y="28575"/>
                </a:lnTo>
                <a:lnTo>
                  <a:pt x="3557588" y="28575"/>
                </a:lnTo>
                <a:lnTo>
                  <a:pt x="3593307" y="28575"/>
                </a:lnTo>
                <a:lnTo>
                  <a:pt x="3621882" y="28575"/>
                </a:lnTo>
                <a:lnTo>
                  <a:pt x="3657600" y="28575"/>
                </a:lnTo>
                <a:lnTo>
                  <a:pt x="3686175" y="28575"/>
                </a:lnTo>
                <a:lnTo>
                  <a:pt x="3721894" y="28575"/>
                </a:lnTo>
                <a:lnTo>
                  <a:pt x="3750469" y="28575"/>
                </a:lnTo>
                <a:lnTo>
                  <a:pt x="3786188" y="28575"/>
                </a:lnTo>
                <a:lnTo>
                  <a:pt x="3814763" y="28575"/>
                </a:lnTo>
                <a:lnTo>
                  <a:pt x="3843338" y="28575"/>
                </a:lnTo>
                <a:lnTo>
                  <a:pt x="3871913" y="28575"/>
                </a:lnTo>
                <a:lnTo>
                  <a:pt x="3907632" y="28575"/>
                </a:lnTo>
                <a:lnTo>
                  <a:pt x="3936207" y="21431"/>
                </a:lnTo>
                <a:lnTo>
                  <a:pt x="3971926" y="21431"/>
                </a:lnTo>
                <a:lnTo>
                  <a:pt x="4000501" y="21431"/>
                </a:lnTo>
                <a:lnTo>
                  <a:pt x="4029076" y="21431"/>
                </a:lnTo>
                <a:lnTo>
                  <a:pt x="4057651" y="21431"/>
                </a:lnTo>
                <a:lnTo>
                  <a:pt x="4086226" y="21431"/>
                </a:lnTo>
                <a:lnTo>
                  <a:pt x="4114801" y="28575"/>
                </a:lnTo>
                <a:lnTo>
                  <a:pt x="4143376" y="28575"/>
                </a:lnTo>
                <a:lnTo>
                  <a:pt x="4171951" y="28575"/>
                </a:lnTo>
                <a:lnTo>
                  <a:pt x="4193382" y="28575"/>
                </a:lnTo>
                <a:lnTo>
                  <a:pt x="4221957" y="21431"/>
                </a:lnTo>
                <a:lnTo>
                  <a:pt x="4250532" y="21431"/>
                </a:lnTo>
                <a:lnTo>
                  <a:pt x="4271963" y="21431"/>
                </a:lnTo>
                <a:lnTo>
                  <a:pt x="4293395" y="21431"/>
                </a:lnTo>
                <a:lnTo>
                  <a:pt x="4321970" y="21431"/>
                </a:lnTo>
                <a:lnTo>
                  <a:pt x="4343401" y="14288"/>
                </a:lnTo>
                <a:lnTo>
                  <a:pt x="4364832" y="14288"/>
                </a:lnTo>
                <a:lnTo>
                  <a:pt x="4386263" y="14288"/>
                </a:lnTo>
                <a:lnTo>
                  <a:pt x="4414838" y="7144"/>
                </a:lnTo>
                <a:lnTo>
                  <a:pt x="4436270" y="7144"/>
                </a:lnTo>
                <a:lnTo>
                  <a:pt x="4457701" y="7144"/>
                </a:lnTo>
                <a:lnTo>
                  <a:pt x="4479132" y="0"/>
                </a:lnTo>
                <a:lnTo>
                  <a:pt x="4500563" y="0"/>
                </a:lnTo>
                <a:lnTo>
                  <a:pt x="4521995" y="0"/>
                </a:lnTo>
                <a:lnTo>
                  <a:pt x="4543426" y="0"/>
                </a:lnTo>
                <a:lnTo>
                  <a:pt x="4572001" y="0"/>
                </a:lnTo>
                <a:lnTo>
                  <a:pt x="4593432" y="0"/>
                </a:lnTo>
                <a:lnTo>
                  <a:pt x="4622007" y="7144"/>
                </a:lnTo>
                <a:lnTo>
                  <a:pt x="4643438" y="7144"/>
                </a:lnTo>
                <a:lnTo>
                  <a:pt x="4672013" y="7144"/>
                </a:lnTo>
                <a:lnTo>
                  <a:pt x="4693445" y="7144"/>
                </a:lnTo>
                <a:lnTo>
                  <a:pt x="4714876" y="7144"/>
                </a:lnTo>
                <a:lnTo>
                  <a:pt x="4736307" y="14288"/>
                </a:lnTo>
                <a:lnTo>
                  <a:pt x="4757738" y="14288"/>
                </a:lnTo>
                <a:lnTo>
                  <a:pt x="4786313" y="14288"/>
                </a:lnTo>
                <a:lnTo>
                  <a:pt x="4807745" y="14288"/>
                </a:lnTo>
                <a:lnTo>
                  <a:pt x="4829176" y="14288"/>
                </a:lnTo>
                <a:lnTo>
                  <a:pt x="4850607" y="14288"/>
                </a:lnTo>
                <a:lnTo>
                  <a:pt x="4872038" y="14288"/>
                </a:lnTo>
                <a:lnTo>
                  <a:pt x="4886326" y="14288"/>
                </a:lnTo>
                <a:lnTo>
                  <a:pt x="4900613" y="14288"/>
                </a:lnTo>
                <a:lnTo>
                  <a:pt x="4914901" y="14288"/>
                </a:lnTo>
                <a:lnTo>
                  <a:pt x="4929188" y="14288"/>
                </a:lnTo>
                <a:lnTo>
                  <a:pt x="4943476" y="14288"/>
                </a:lnTo>
                <a:lnTo>
                  <a:pt x="4957763" y="14288"/>
                </a:lnTo>
                <a:lnTo>
                  <a:pt x="4972051" y="14288"/>
                </a:lnTo>
                <a:lnTo>
                  <a:pt x="4979195" y="14288"/>
                </a:lnTo>
                <a:lnTo>
                  <a:pt x="4993482" y="14288"/>
                </a:lnTo>
                <a:lnTo>
                  <a:pt x="5000626" y="14288"/>
                </a:lnTo>
                <a:lnTo>
                  <a:pt x="5007770" y="21431"/>
                </a:lnTo>
                <a:lnTo>
                  <a:pt x="5007770" y="21431"/>
                </a:lnTo>
                <a:lnTo>
                  <a:pt x="5007770" y="21431"/>
                </a:lnTo>
                <a:lnTo>
                  <a:pt x="5007770" y="21431"/>
                </a:lnTo>
                <a:lnTo>
                  <a:pt x="5007770" y="21431"/>
                </a:lnTo>
                <a:lnTo>
                  <a:pt x="5007770" y="21431"/>
                </a:lnTo>
                <a:lnTo>
                  <a:pt x="5007770" y="2143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407194" y="3671888"/>
            <a:ext cx="321470" cy="421482"/>
          </a:xfrm>
          <a:custGeom>
            <a:avLst/>
            <a:gdLst/>
            <a:ahLst/>
            <a:cxnLst/>
            <a:rect l="0" t="0" r="0" b="0"/>
            <a:pathLst>
              <a:path w="321470" h="421482">
                <a:moveTo>
                  <a:pt x="221456" y="264318"/>
                </a:moveTo>
                <a:lnTo>
                  <a:pt x="221456" y="257175"/>
                </a:lnTo>
                <a:lnTo>
                  <a:pt x="214312" y="250031"/>
                </a:lnTo>
                <a:lnTo>
                  <a:pt x="207169" y="242887"/>
                </a:lnTo>
                <a:lnTo>
                  <a:pt x="200025" y="221456"/>
                </a:lnTo>
                <a:lnTo>
                  <a:pt x="185737" y="192881"/>
                </a:lnTo>
                <a:lnTo>
                  <a:pt x="178594" y="164306"/>
                </a:lnTo>
                <a:lnTo>
                  <a:pt x="164306" y="135731"/>
                </a:lnTo>
                <a:lnTo>
                  <a:pt x="157162" y="107156"/>
                </a:lnTo>
                <a:lnTo>
                  <a:pt x="142875" y="85725"/>
                </a:lnTo>
                <a:lnTo>
                  <a:pt x="128587" y="57150"/>
                </a:lnTo>
                <a:lnTo>
                  <a:pt x="114300" y="35718"/>
                </a:lnTo>
                <a:lnTo>
                  <a:pt x="100012" y="21431"/>
                </a:lnTo>
                <a:lnTo>
                  <a:pt x="92869" y="7143"/>
                </a:lnTo>
                <a:lnTo>
                  <a:pt x="78581" y="0"/>
                </a:lnTo>
                <a:lnTo>
                  <a:pt x="71437" y="0"/>
                </a:lnTo>
                <a:lnTo>
                  <a:pt x="71437" y="0"/>
                </a:lnTo>
                <a:lnTo>
                  <a:pt x="71437" y="0"/>
                </a:lnTo>
                <a:lnTo>
                  <a:pt x="71437" y="7143"/>
                </a:lnTo>
                <a:lnTo>
                  <a:pt x="78581" y="21431"/>
                </a:lnTo>
                <a:lnTo>
                  <a:pt x="92869" y="42862"/>
                </a:lnTo>
                <a:lnTo>
                  <a:pt x="100012" y="71437"/>
                </a:lnTo>
                <a:lnTo>
                  <a:pt x="114300" y="100012"/>
                </a:lnTo>
                <a:lnTo>
                  <a:pt x="135731" y="128587"/>
                </a:lnTo>
                <a:lnTo>
                  <a:pt x="157162" y="157162"/>
                </a:lnTo>
                <a:lnTo>
                  <a:pt x="178594" y="185737"/>
                </a:lnTo>
                <a:lnTo>
                  <a:pt x="200025" y="214312"/>
                </a:lnTo>
                <a:lnTo>
                  <a:pt x="228600" y="242887"/>
                </a:lnTo>
                <a:lnTo>
                  <a:pt x="257175" y="271462"/>
                </a:lnTo>
                <a:lnTo>
                  <a:pt x="278606" y="292893"/>
                </a:lnTo>
                <a:lnTo>
                  <a:pt x="292894" y="307181"/>
                </a:lnTo>
                <a:lnTo>
                  <a:pt x="307181" y="321468"/>
                </a:lnTo>
                <a:lnTo>
                  <a:pt x="321469" y="321468"/>
                </a:lnTo>
                <a:lnTo>
                  <a:pt x="321469" y="328612"/>
                </a:lnTo>
                <a:lnTo>
                  <a:pt x="321469" y="321468"/>
                </a:lnTo>
                <a:lnTo>
                  <a:pt x="314325" y="314325"/>
                </a:lnTo>
                <a:lnTo>
                  <a:pt x="307181" y="300037"/>
                </a:lnTo>
                <a:lnTo>
                  <a:pt x="292894" y="285750"/>
                </a:lnTo>
                <a:lnTo>
                  <a:pt x="271462" y="264318"/>
                </a:lnTo>
                <a:lnTo>
                  <a:pt x="250031" y="257175"/>
                </a:lnTo>
                <a:lnTo>
                  <a:pt x="221456" y="242887"/>
                </a:lnTo>
                <a:lnTo>
                  <a:pt x="200025" y="235743"/>
                </a:lnTo>
                <a:lnTo>
                  <a:pt x="164306" y="228600"/>
                </a:lnTo>
                <a:lnTo>
                  <a:pt x="128587" y="228600"/>
                </a:lnTo>
                <a:lnTo>
                  <a:pt x="92869" y="228600"/>
                </a:lnTo>
                <a:lnTo>
                  <a:pt x="71437" y="228600"/>
                </a:lnTo>
                <a:lnTo>
                  <a:pt x="50006" y="228600"/>
                </a:lnTo>
                <a:lnTo>
                  <a:pt x="28575" y="235743"/>
                </a:lnTo>
                <a:lnTo>
                  <a:pt x="21431" y="242887"/>
                </a:lnTo>
                <a:lnTo>
                  <a:pt x="7144" y="242887"/>
                </a:lnTo>
                <a:lnTo>
                  <a:pt x="0" y="242887"/>
                </a:lnTo>
                <a:lnTo>
                  <a:pt x="0" y="242887"/>
                </a:lnTo>
                <a:lnTo>
                  <a:pt x="0" y="242887"/>
                </a:lnTo>
                <a:lnTo>
                  <a:pt x="0" y="242887"/>
                </a:lnTo>
                <a:lnTo>
                  <a:pt x="14287" y="242887"/>
                </a:lnTo>
                <a:lnTo>
                  <a:pt x="21431" y="235743"/>
                </a:lnTo>
                <a:lnTo>
                  <a:pt x="35719" y="221456"/>
                </a:lnTo>
                <a:lnTo>
                  <a:pt x="57150" y="200025"/>
                </a:lnTo>
                <a:lnTo>
                  <a:pt x="85725" y="171450"/>
                </a:lnTo>
                <a:lnTo>
                  <a:pt x="114300" y="142875"/>
                </a:lnTo>
                <a:lnTo>
                  <a:pt x="150019" y="114300"/>
                </a:lnTo>
                <a:lnTo>
                  <a:pt x="171450" y="92868"/>
                </a:lnTo>
                <a:lnTo>
                  <a:pt x="207169" y="64293"/>
                </a:lnTo>
                <a:lnTo>
                  <a:pt x="235744" y="50006"/>
                </a:lnTo>
                <a:lnTo>
                  <a:pt x="264319" y="42862"/>
                </a:lnTo>
                <a:lnTo>
                  <a:pt x="285750" y="42862"/>
                </a:lnTo>
                <a:lnTo>
                  <a:pt x="300037" y="42862"/>
                </a:lnTo>
                <a:lnTo>
                  <a:pt x="307181" y="42862"/>
                </a:lnTo>
                <a:lnTo>
                  <a:pt x="307181" y="57150"/>
                </a:lnTo>
                <a:lnTo>
                  <a:pt x="307181" y="71437"/>
                </a:lnTo>
                <a:lnTo>
                  <a:pt x="300037" y="92868"/>
                </a:lnTo>
                <a:lnTo>
                  <a:pt x="285750" y="114300"/>
                </a:lnTo>
                <a:lnTo>
                  <a:pt x="271462" y="135731"/>
                </a:lnTo>
                <a:lnTo>
                  <a:pt x="250031" y="171450"/>
                </a:lnTo>
                <a:lnTo>
                  <a:pt x="228600" y="200025"/>
                </a:lnTo>
                <a:lnTo>
                  <a:pt x="207169" y="235743"/>
                </a:lnTo>
                <a:lnTo>
                  <a:pt x="185737" y="264318"/>
                </a:lnTo>
                <a:lnTo>
                  <a:pt x="171450" y="292893"/>
                </a:lnTo>
                <a:lnTo>
                  <a:pt x="157162" y="321468"/>
                </a:lnTo>
                <a:lnTo>
                  <a:pt x="150019" y="350043"/>
                </a:lnTo>
                <a:lnTo>
                  <a:pt x="135731" y="371475"/>
                </a:lnTo>
                <a:lnTo>
                  <a:pt x="135731" y="392906"/>
                </a:lnTo>
                <a:lnTo>
                  <a:pt x="135731" y="414337"/>
                </a:lnTo>
                <a:lnTo>
                  <a:pt x="135731" y="421481"/>
                </a:lnTo>
                <a:lnTo>
                  <a:pt x="135731" y="42148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321469" y="4293394"/>
            <a:ext cx="571501" cy="435770"/>
          </a:xfrm>
          <a:custGeom>
            <a:avLst/>
            <a:gdLst/>
            <a:ahLst/>
            <a:cxnLst/>
            <a:rect l="0" t="0" r="0" b="0"/>
            <a:pathLst>
              <a:path w="571501" h="435770">
                <a:moveTo>
                  <a:pt x="0" y="435769"/>
                </a:moveTo>
                <a:lnTo>
                  <a:pt x="0" y="435769"/>
                </a:lnTo>
                <a:lnTo>
                  <a:pt x="7144" y="435769"/>
                </a:lnTo>
                <a:lnTo>
                  <a:pt x="7144" y="428625"/>
                </a:lnTo>
                <a:lnTo>
                  <a:pt x="14287" y="421481"/>
                </a:lnTo>
                <a:lnTo>
                  <a:pt x="28575" y="414338"/>
                </a:lnTo>
                <a:lnTo>
                  <a:pt x="42862" y="400050"/>
                </a:lnTo>
                <a:lnTo>
                  <a:pt x="57150" y="385763"/>
                </a:lnTo>
                <a:lnTo>
                  <a:pt x="78581" y="364331"/>
                </a:lnTo>
                <a:lnTo>
                  <a:pt x="107156" y="342900"/>
                </a:lnTo>
                <a:lnTo>
                  <a:pt x="135731" y="321469"/>
                </a:lnTo>
                <a:lnTo>
                  <a:pt x="164306" y="292894"/>
                </a:lnTo>
                <a:lnTo>
                  <a:pt x="192881" y="271463"/>
                </a:lnTo>
                <a:lnTo>
                  <a:pt x="228600" y="250031"/>
                </a:lnTo>
                <a:lnTo>
                  <a:pt x="257175" y="228600"/>
                </a:lnTo>
                <a:lnTo>
                  <a:pt x="285750" y="207169"/>
                </a:lnTo>
                <a:lnTo>
                  <a:pt x="321469" y="192881"/>
                </a:lnTo>
                <a:lnTo>
                  <a:pt x="350044" y="171450"/>
                </a:lnTo>
                <a:lnTo>
                  <a:pt x="378619" y="157163"/>
                </a:lnTo>
                <a:lnTo>
                  <a:pt x="400050" y="142875"/>
                </a:lnTo>
                <a:lnTo>
                  <a:pt x="428625" y="135731"/>
                </a:lnTo>
                <a:lnTo>
                  <a:pt x="450056" y="121444"/>
                </a:lnTo>
                <a:lnTo>
                  <a:pt x="464344" y="114300"/>
                </a:lnTo>
                <a:lnTo>
                  <a:pt x="478631" y="100013"/>
                </a:lnTo>
                <a:lnTo>
                  <a:pt x="492919" y="92869"/>
                </a:lnTo>
                <a:lnTo>
                  <a:pt x="500062" y="85725"/>
                </a:lnTo>
                <a:lnTo>
                  <a:pt x="500062" y="78581"/>
                </a:lnTo>
                <a:lnTo>
                  <a:pt x="500062" y="71438"/>
                </a:lnTo>
                <a:lnTo>
                  <a:pt x="500062" y="64294"/>
                </a:lnTo>
                <a:lnTo>
                  <a:pt x="492919" y="57150"/>
                </a:lnTo>
                <a:lnTo>
                  <a:pt x="485775" y="50006"/>
                </a:lnTo>
                <a:lnTo>
                  <a:pt x="471487" y="35719"/>
                </a:lnTo>
                <a:lnTo>
                  <a:pt x="457200" y="28575"/>
                </a:lnTo>
                <a:lnTo>
                  <a:pt x="435769" y="21431"/>
                </a:lnTo>
                <a:lnTo>
                  <a:pt x="414337" y="14288"/>
                </a:lnTo>
                <a:lnTo>
                  <a:pt x="385762" y="7144"/>
                </a:lnTo>
                <a:lnTo>
                  <a:pt x="357187" y="7144"/>
                </a:lnTo>
                <a:lnTo>
                  <a:pt x="342900" y="0"/>
                </a:lnTo>
                <a:lnTo>
                  <a:pt x="328612" y="0"/>
                </a:lnTo>
                <a:lnTo>
                  <a:pt x="321469" y="0"/>
                </a:lnTo>
                <a:lnTo>
                  <a:pt x="328612" y="0"/>
                </a:lnTo>
                <a:lnTo>
                  <a:pt x="328612" y="0"/>
                </a:lnTo>
                <a:lnTo>
                  <a:pt x="335756" y="7144"/>
                </a:lnTo>
                <a:lnTo>
                  <a:pt x="350044" y="7144"/>
                </a:lnTo>
                <a:lnTo>
                  <a:pt x="371475" y="14288"/>
                </a:lnTo>
                <a:lnTo>
                  <a:pt x="407194" y="21431"/>
                </a:lnTo>
                <a:lnTo>
                  <a:pt x="435769" y="28575"/>
                </a:lnTo>
                <a:lnTo>
                  <a:pt x="471487" y="35719"/>
                </a:lnTo>
                <a:lnTo>
                  <a:pt x="500062" y="50006"/>
                </a:lnTo>
                <a:lnTo>
                  <a:pt x="528637" y="57150"/>
                </a:lnTo>
                <a:lnTo>
                  <a:pt x="542925" y="64294"/>
                </a:lnTo>
                <a:lnTo>
                  <a:pt x="557212" y="71438"/>
                </a:lnTo>
                <a:lnTo>
                  <a:pt x="564356" y="78581"/>
                </a:lnTo>
                <a:lnTo>
                  <a:pt x="571500" y="85725"/>
                </a:lnTo>
                <a:lnTo>
                  <a:pt x="571500" y="100013"/>
                </a:lnTo>
                <a:lnTo>
                  <a:pt x="564356" y="107156"/>
                </a:lnTo>
                <a:lnTo>
                  <a:pt x="557212" y="121444"/>
                </a:lnTo>
                <a:lnTo>
                  <a:pt x="557212" y="142875"/>
                </a:lnTo>
                <a:lnTo>
                  <a:pt x="550069" y="157163"/>
                </a:lnTo>
                <a:lnTo>
                  <a:pt x="550069" y="178594"/>
                </a:lnTo>
                <a:lnTo>
                  <a:pt x="542925" y="200025"/>
                </a:lnTo>
                <a:lnTo>
                  <a:pt x="535781" y="221456"/>
                </a:lnTo>
                <a:lnTo>
                  <a:pt x="535781" y="235744"/>
                </a:lnTo>
                <a:lnTo>
                  <a:pt x="535781" y="257175"/>
                </a:lnTo>
                <a:lnTo>
                  <a:pt x="535781" y="271463"/>
                </a:lnTo>
                <a:lnTo>
                  <a:pt x="535781" y="285750"/>
                </a:lnTo>
                <a:lnTo>
                  <a:pt x="535781" y="292894"/>
                </a:lnTo>
                <a:lnTo>
                  <a:pt x="535781" y="300038"/>
                </a:lnTo>
                <a:lnTo>
                  <a:pt x="535781" y="300038"/>
                </a:lnTo>
                <a:lnTo>
                  <a:pt x="535781" y="307181"/>
                </a:lnTo>
                <a:lnTo>
                  <a:pt x="535781" y="300038"/>
                </a:lnTo>
                <a:lnTo>
                  <a:pt x="535781" y="300038"/>
                </a:lnTo>
                <a:lnTo>
                  <a:pt x="535781" y="300038"/>
                </a:lnTo>
                <a:lnTo>
                  <a:pt x="535781" y="30003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514350" y="3093244"/>
            <a:ext cx="400051" cy="385763"/>
          </a:xfrm>
          <a:custGeom>
            <a:avLst/>
            <a:gdLst/>
            <a:ahLst/>
            <a:cxnLst/>
            <a:rect l="0" t="0" r="0" b="0"/>
            <a:pathLst>
              <a:path w="400051" h="385763">
                <a:moveTo>
                  <a:pt x="0" y="0"/>
                </a:moveTo>
                <a:lnTo>
                  <a:pt x="0" y="0"/>
                </a:lnTo>
                <a:lnTo>
                  <a:pt x="0" y="0"/>
                </a:lnTo>
                <a:lnTo>
                  <a:pt x="0" y="0"/>
                </a:lnTo>
                <a:lnTo>
                  <a:pt x="7144" y="0"/>
                </a:lnTo>
                <a:lnTo>
                  <a:pt x="14288" y="7144"/>
                </a:lnTo>
                <a:lnTo>
                  <a:pt x="28575" y="21431"/>
                </a:lnTo>
                <a:lnTo>
                  <a:pt x="42863" y="35719"/>
                </a:lnTo>
                <a:lnTo>
                  <a:pt x="57150" y="57150"/>
                </a:lnTo>
                <a:lnTo>
                  <a:pt x="71438" y="78581"/>
                </a:lnTo>
                <a:lnTo>
                  <a:pt x="85725" y="100012"/>
                </a:lnTo>
                <a:lnTo>
                  <a:pt x="100013" y="128587"/>
                </a:lnTo>
                <a:lnTo>
                  <a:pt x="107156" y="150019"/>
                </a:lnTo>
                <a:lnTo>
                  <a:pt x="114300" y="178594"/>
                </a:lnTo>
                <a:lnTo>
                  <a:pt x="128588" y="207169"/>
                </a:lnTo>
                <a:lnTo>
                  <a:pt x="142875" y="228600"/>
                </a:lnTo>
                <a:lnTo>
                  <a:pt x="164306" y="250031"/>
                </a:lnTo>
                <a:lnTo>
                  <a:pt x="178594" y="271462"/>
                </a:lnTo>
                <a:lnTo>
                  <a:pt x="192881" y="292894"/>
                </a:lnTo>
                <a:lnTo>
                  <a:pt x="207169" y="314325"/>
                </a:lnTo>
                <a:lnTo>
                  <a:pt x="221456" y="328612"/>
                </a:lnTo>
                <a:lnTo>
                  <a:pt x="228600" y="342900"/>
                </a:lnTo>
                <a:lnTo>
                  <a:pt x="235744" y="357187"/>
                </a:lnTo>
                <a:lnTo>
                  <a:pt x="235744" y="371475"/>
                </a:lnTo>
                <a:lnTo>
                  <a:pt x="242888" y="378619"/>
                </a:lnTo>
                <a:lnTo>
                  <a:pt x="242888" y="378619"/>
                </a:lnTo>
                <a:lnTo>
                  <a:pt x="250031" y="385762"/>
                </a:lnTo>
                <a:lnTo>
                  <a:pt x="250031" y="385762"/>
                </a:lnTo>
                <a:lnTo>
                  <a:pt x="250031" y="385762"/>
                </a:lnTo>
                <a:lnTo>
                  <a:pt x="250031" y="385762"/>
                </a:lnTo>
                <a:lnTo>
                  <a:pt x="250031" y="378619"/>
                </a:lnTo>
                <a:lnTo>
                  <a:pt x="250031" y="378619"/>
                </a:lnTo>
                <a:lnTo>
                  <a:pt x="242888" y="378619"/>
                </a:lnTo>
                <a:lnTo>
                  <a:pt x="235744" y="371475"/>
                </a:lnTo>
                <a:lnTo>
                  <a:pt x="228600" y="364331"/>
                </a:lnTo>
                <a:lnTo>
                  <a:pt x="214313" y="357187"/>
                </a:lnTo>
                <a:lnTo>
                  <a:pt x="207169" y="350044"/>
                </a:lnTo>
                <a:lnTo>
                  <a:pt x="192881" y="342900"/>
                </a:lnTo>
                <a:lnTo>
                  <a:pt x="178594" y="328612"/>
                </a:lnTo>
                <a:lnTo>
                  <a:pt x="164306" y="321469"/>
                </a:lnTo>
                <a:lnTo>
                  <a:pt x="150019" y="314325"/>
                </a:lnTo>
                <a:lnTo>
                  <a:pt x="135731" y="307181"/>
                </a:lnTo>
                <a:lnTo>
                  <a:pt x="128588" y="300037"/>
                </a:lnTo>
                <a:lnTo>
                  <a:pt x="114300" y="300037"/>
                </a:lnTo>
                <a:lnTo>
                  <a:pt x="114300" y="300037"/>
                </a:lnTo>
                <a:lnTo>
                  <a:pt x="107156" y="292894"/>
                </a:lnTo>
                <a:lnTo>
                  <a:pt x="107156" y="292894"/>
                </a:lnTo>
                <a:lnTo>
                  <a:pt x="107156" y="292894"/>
                </a:lnTo>
                <a:lnTo>
                  <a:pt x="107156" y="292894"/>
                </a:lnTo>
                <a:lnTo>
                  <a:pt x="107156" y="300037"/>
                </a:lnTo>
                <a:lnTo>
                  <a:pt x="107156" y="307181"/>
                </a:lnTo>
                <a:lnTo>
                  <a:pt x="107156" y="314325"/>
                </a:lnTo>
                <a:lnTo>
                  <a:pt x="114300" y="321469"/>
                </a:lnTo>
                <a:lnTo>
                  <a:pt x="121444" y="328612"/>
                </a:lnTo>
                <a:lnTo>
                  <a:pt x="128588" y="335756"/>
                </a:lnTo>
                <a:lnTo>
                  <a:pt x="142875" y="342900"/>
                </a:lnTo>
                <a:lnTo>
                  <a:pt x="157163" y="350044"/>
                </a:lnTo>
                <a:lnTo>
                  <a:pt x="171450" y="357187"/>
                </a:lnTo>
                <a:lnTo>
                  <a:pt x="185738" y="364331"/>
                </a:lnTo>
                <a:lnTo>
                  <a:pt x="200025" y="364331"/>
                </a:lnTo>
                <a:lnTo>
                  <a:pt x="207169" y="364331"/>
                </a:lnTo>
                <a:lnTo>
                  <a:pt x="221456" y="371475"/>
                </a:lnTo>
                <a:lnTo>
                  <a:pt x="228600" y="371475"/>
                </a:lnTo>
                <a:lnTo>
                  <a:pt x="235744" y="371475"/>
                </a:lnTo>
                <a:lnTo>
                  <a:pt x="242888" y="371475"/>
                </a:lnTo>
                <a:lnTo>
                  <a:pt x="250031" y="371475"/>
                </a:lnTo>
                <a:lnTo>
                  <a:pt x="257175" y="364331"/>
                </a:lnTo>
                <a:lnTo>
                  <a:pt x="271463" y="364331"/>
                </a:lnTo>
                <a:lnTo>
                  <a:pt x="271463" y="364331"/>
                </a:lnTo>
                <a:lnTo>
                  <a:pt x="278606" y="357187"/>
                </a:lnTo>
                <a:lnTo>
                  <a:pt x="285750" y="357187"/>
                </a:lnTo>
                <a:lnTo>
                  <a:pt x="292894" y="350044"/>
                </a:lnTo>
                <a:lnTo>
                  <a:pt x="300038" y="342900"/>
                </a:lnTo>
                <a:lnTo>
                  <a:pt x="300038" y="335756"/>
                </a:lnTo>
                <a:lnTo>
                  <a:pt x="307181" y="321469"/>
                </a:lnTo>
                <a:lnTo>
                  <a:pt x="321469" y="307181"/>
                </a:lnTo>
                <a:lnTo>
                  <a:pt x="328613" y="292894"/>
                </a:lnTo>
                <a:lnTo>
                  <a:pt x="342900" y="278606"/>
                </a:lnTo>
                <a:lnTo>
                  <a:pt x="357188" y="264319"/>
                </a:lnTo>
                <a:lnTo>
                  <a:pt x="364331" y="257175"/>
                </a:lnTo>
                <a:lnTo>
                  <a:pt x="378619" y="242887"/>
                </a:lnTo>
                <a:lnTo>
                  <a:pt x="385763" y="235744"/>
                </a:lnTo>
                <a:lnTo>
                  <a:pt x="385763" y="235744"/>
                </a:lnTo>
                <a:lnTo>
                  <a:pt x="392906" y="228600"/>
                </a:lnTo>
                <a:lnTo>
                  <a:pt x="392906" y="228600"/>
                </a:lnTo>
                <a:lnTo>
                  <a:pt x="400050" y="228600"/>
                </a:lnTo>
                <a:lnTo>
                  <a:pt x="400050" y="228600"/>
                </a:lnTo>
                <a:lnTo>
                  <a:pt x="392906" y="228600"/>
                </a:lnTo>
                <a:lnTo>
                  <a:pt x="392906" y="235744"/>
                </a:lnTo>
                <a:lnTo>
                  <a:pt x="392906" y="235744"/>
                </a:lnTo>
                <a:lnTo>
                  <a:pt x="392906" y="23574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5707857" y="3278981"/>
            <a:ext cx="407195" cy="407195"/>
          </a:xfrm>
          <a:custGeom>
            <a:avLst/>
            <a:gdLst/>
            <a:ahLst/>
            <a:cxnLst/>
            <a:rect l="0" t="0" r="0" b="0"/>
            <a:pathLst>
              <a:path w="407195" h="407195">
                <a:moveTo>
                  <a:pt x="407194" y="0"/>
                </a:moveTo>
                <a:lnTo>
                  <a:pt x="407194" y="0"/>
                </a:lnTo>
                <a:lnTo>
                  <a:pt x="407194" y="0"/>
                </a:lnTo>
                <a:lnTo>
                  <a:pt x="400050" y="0"/>
                </a:lnTo>
                <a:lnTo>
                  <a:pt x="400050" y="7144"/>
                </a:lnTo>
                <a:lnTo>
                  <a:pt x="392906" y="21432"/>
                </a:lnTo>
                <a:lnTo>
                  <a:pt x="378619" y="35719"/>
                </a:lnTo>
                <a:lnTo>
                  <a:pt x="357188" y="57150"/>
                </a:lnTo>
                <a:lnTo>
                  <a:pt x="335756" y="78582"/>
                </a:lnTo>
                <a:lnTo>
                  <a:pt x="321469" y="100013"/>
                </a:lnTo>
                <a:lnTo>
                  <a:pt x="292894" y="128588"/>
                </a:lnTo>
                <a:lnTo>
                  <a:pt x="278606" y="150019"/>
                </a:lnTo>
                <a:lnTo>
                  <a:pt x="257175" y="171450"/>
                </a:lnTo>
                <a:lnTo>
                  <a:pt x="235744" y="200025"/>
                </a:lnTo>
                <a:lnTo>
                  <a:pt x="214313" y="221457"/>
                </a:lnTo>
                <a:lnTo>
                  <a:pt x="185738" y="242888"/>
                </a:lnTo>
                <a:lnTo>
                  <a:pt x="164306" y="271463"/>
                </a:lnTo>
                <a:lnTo>
                  <a:pt x="142875" y="292894"/>
                </a:lnTo>
                <a:lnTo>
                  <a:pt x="128588" y="314325"/>
                </a:lnTo>
                <a:lnTo>
                  <a:pt x="107156" y="328613"/>
                </a:lnTo>
                <a:lnTo>
                  <a:pt x="92869" y="342900"/>
                </a:lnTo>
                <a:lnTo>
                  <a:pt x="78581" y="350044"/>
                </a:lnTo>
                <a:lnTo>
                  <a:pt x="71438" y="357188"/>
                </a:lnTo>
                <a:lnTo>
                  <a:pt x="64294" y="357188"/>
                </a:lnTo>
                <a:lnTo>
                  <a:pt x="57150" y="364332"/>
                </a:lnTo>
                <a:lnTo>
                  <a:pt x="50006" y="364332"/>
                </a:lnTo>
                <a:lnTo>
                  <a:pt x="42863" y="357188"/>
                </a:lnTo>
                <a:lnTo>
                  <a:pt x="42863" y="357188"/>
                </a:lnTo>
                <a:lnTo>
                  <a:pt x="35719" y="350044"/>
                </a:lnTo>
                <a:lnTo>
                  <a:pt x="28575" y="342900"/>
                </a:lnTo>
                <a:lnTo>
                  <a:pt x="28575" y="328613"/>
                </a:lnTo>
                <a:lnTo>
                  <a:pt x="21431" y="314325"/>
                </a:lnTo>
                <a:lnTo>
                  <a:pt x="21431" y="292894"/>
                </a:lnTo>
                <a:lnTo>
                  <a:pt x="21431" y="271463"/>
                </a:lnTo>
                <a:lnTo>
                  <a:pt x="14288" y="250032"/>
                </a:lnTo>
                <a:lnTo>
                  <a:pt x="14288" y="228600"/>
                </a:lnTo>
                <a:lnTo>
                  <a:pt x="14288" y="214313"/>
                </a:lnTo>
                <a:lnTo>
                  <a:pt x="14288" y="207169"/>
                </a:lnTo>
                <a:lnTo>
                  <a:pt x="14288" y="200025"/>
                </a:lnTo>
                <a:lnTo>
                  <a:pt x="14288" y="192882"/>
                </a:lnTo>
                <a:lnTo>
                  <a:pt x="14288" y="192882"/>
                </a:lnTo>
                <a:lnTo>
                  <a:pt x="14288" y="192882"/>
                </a:lnTo>
                <a:lnTo>
                  <a:pt x="14288" y="200025"/>
                </a:lnTo>
                <a:lnTo>
                  <a:pt x="14288" y="207169"/>
                </a:lnTo>
                <a:lnTo>
                  <a:pt x="7144" y="214313"/>
                </a:lnTo>
                <a:lnTo>
                  <a:pt x="7144" y="228600"/>
                </a:lnTo>
                <a:lnTo>
                  <a:pt x="7144" y="242888"/>
                </a:lnTo>
                <a:lnTo>
                  <a:pt x="0" y="257175"/>
                </a:lnTo>
                <a:lnTo>
                  <a:pt x="0" y="271463"/>
                </a:lnTo>
                <a:lnTo>
                  <a:pt x="0" y="292894"/>
                </a:lnTo>
                <a:lnTo>
                  <a:pt x="0" y="314325"/>
                </a:lnTo>
                <a:lnTo>
                  <a:pt x="0" y="335757"/>
                </a:lnTo>
                <a:lnTo>
                  <a:pt x="7144" y="357188"/>
                </a:lnTo>
                <a:lnTo>
                  <a:pt x="14288" y="371475"/>
                </a:lnTo>
                <a:lnTo>
                  <a:pt x="21431" y="392907"/>
                </a:lnTo>
                <a:lnTo>
                  <a:pt x="35719" y="400050"/>
                </a:lnTo>
                <a:lnTo>
                  <a:pt x="42863" y="407194"/>
                </a:lnTo>
                <a:lnTo>
                  <a:pt x="64294" y="407194"/>
                </a:lnTo>
                <a:lnTo>
                  <a:pt x="92869" y="407194"/>
                </a:lnTo>
                <a:lnTo>
                  <a:pt x="128588" y="400050"/>
                </a:lnTo>
                <a:lnTo>
                  <a:pt x="164306" y="392907"/>
                </a:lnTo>
                <a:lnTo>
                  <a:pt x="200025" y="385763"/>
                </a:lnTo>
                <a:lnTo>
                  <a:pt x="228600" y="385763"/>
                </a:lnTo>
                <a:lnTo>
                  <a:pt x="250031" y="378619"/>
                </a:lnTo>
                <a:lnTo>
                  <a:pt x="271463" y="378619"/>
                </a:lnTo>
                <a:lnTo>
                  <a:pt x="285750" y="371475"/>
                </a:lnTo>
                <a:lnTo>
                  <a:pt x="300038" y="371475"/>
                </a:lnTo>
                <a:lnTo>
                  <a:pt x="307181" y="371475"/>
                </a:lnTo>
                <a:lnTo>
                  <a:pt x="314325" y="364332"/>
                </a:lnTo>
                <a:lnTo>
                  <a:pt x="321469" y="364332"/>
                </a:lnTo>
                <a:lnTo>
                  <a:pt x="321469" y="357188"/>
                </a:lnTo>
                <a:lnTo>
                  <a:pt x="328613" y="357188"/>
                </a:lnTo>
                <a:lnTo>
                  <a:pt x="328613" y="357188"/>
                </a:lnTo>
                <a:lnTo>
                  <a:pt x="328613" y="35718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1877170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Bellringer</a:t>
            </a:r>
            <a:r>
              <a:rPr lang="en-US" dirty="0" smtClean="0"/>
              <a:t> Wed. October 16th</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Answer these Recap Questions in the BR section of your notebook:</a:t>
            </a:r>
          </a:p>
          <a:p>
            <a:r>
              <a:rPr lang="en-US" dirty="0" smtClean="0"/>
              <a:t>1) </a:t>
            </a:r>
            <a:r>
              <a:rPr lang="en-US" dirty="0"/>
              <a:t>Why did the Progressive Era Start</a:t>
            </a:r>
            <a:r>
              <a:rPr lang="en-US" dirty="0" smtClean="0"/>
              <a:t>? What were the goals of the movement? </a:t>
            </a:r>
            <a:endParaRPr lang="en-US" dirty="0"/>
          </a:p>
          <a:p>
            <a:r>
              <a:rPr lang="en-US" dirty="0" smtClean="0"/>
              <a:t>2) Why were Muckrakers important in the progressive era?</a:t>
            </a:r>
          </a:p>
          <a:p>
            <a:r>
              <a:rPr lang="en-US" dirty="0"/>
              <a:t>3</a:t>
            </a:r>
            <a:r>
              <a:rPr lang="en-US" dirty="0" smtClean="0"/>
              <a:t>) List the purpose of the 16</a:t>
            </a:r>
            <a:r>
              <a:rPr lang="en-US" baseline="30000" dirty="0" smtClean="0"/>
              <a:t>th</a:t>
            </a:r>
            <a:r>
              <a:rPr lang="en-US" dirty="0" smtClean="0"/>
              <a:t>, 17</a:t>
            </a:r>
            <a:r>
              <a:rPr lang="en-US" baseline="30000" dirty="0" smtClean="0"/>
              <a:t>th</a:t>
            </a:r>
            <a:r>
              <a:rPr lang="en-US" dirty="0" smtClean="0"/>
              <a:t> and 18</a:t>
            </a:r>
            <a:r>
              <a:rPr lang="en-US" baseline="30000" dirty="0" smtClean="0"/>
              <a:t>th</a:t>
            </a:r>
            <a:r>
              <a:rPr lang="en-US" dirty="0" smtClean="0"/>
              <a:t> amendments</a:t>
            </a:r>
          </a:p>
          <a:p>
            <a:r>
              <a:rPr lang="en-US" dirty="0" smtClean="0"/>
              <a:t>4) Match the Progressive Era person with the appropriate area:</a:t>
            </a:r>
          </a:p>
          <a:p>
            <a:pPr lvl="1"/>
            <a:r>
              <a:rPr lang="en-US" dirty="0" smtClean="0"/>
              <a:t>Jane Addams</a:t>
            </a:r>
          </a:p>
          <a:p>
            <a:pPr lvl="1"/>
            <a:r>
              <a:rPr lang="en-US" dirty="0" smtClean="0"/>
              <a:t>Upton Sinclair</a:t>
            </a:r>
          </a:p>
          <a:p>
            <a:pPr lvl="1"/>
            <a:r>
              <a:rPr lang="en-US" dirty="0" smtClean="0"/>
              <a:t>Thomas Nast</a:t>
            </a:r>
          </a:p>
          <a:p>
            <a:pPr lvl="1"/>
            <a:r>
              <a:rPr lang="en-US" dirty="0" smtClean="0"/>
              <a:t>Lincoln Steffens</a:t>
            </a:r>
          </a:p>
          <a:p>
            <a:pPr lvl="1"/>
            <a:r>
              <a:rPr lang="en-US" dirty="0" smtClean="0"/>
              <a:t>Jacob Riis</a:t>
            </a:r>
          </a:p>
          <a:p>
            <a:pPr lvl="1"/>
            <a:r>
              <a:rPr lang="en-US" dirty="0" smtClean="0"/>
              <a:t>Ida Tarbell</a:t>
            </a:r>
          </a:p>
        </p:txBody>
      </p:sp>
      <p:sp>
        <p:nvSpPr>
          <p:cNvPr id="4" name="Rectangle 3"/>
          <p:cNvSpPr/>
          <p:nvPr/>
        </p:nvSpPr>
        <p:spPr>
          <a:xfrm>
            <a:off x="3276600" y="3657600"/>
            <a:ext cx="3276600"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000" b="1" dirty="0"/>
              <a:t>A) Food Safety</a:t>
            </a:r>
          </a:p>
          <a:p>
            <a:pPr lvl="1"/>
            <a:r>
              <a:rPr lang="en-US" sz="2000" b="1" dirty="0"/>
              <a:t>B) Anti-Big Business</a:t>
            </a:r>
          </a:p>
          <a:p>
            <a:pPr lvl="1"/>
            <a:r>
              <a:rPr lang="en-US" sz="2000" b="1" dirty="0"/>
              <a:t>C) Pictures of Poverty</a:t>
            </a:r>
          </a:p>
          <a:p>
            <a:pPr lvl="1"/>
            <a:r>
              <a:rPr lang="en-US" sz="2000" b="1" dirty="0"/>
              <a:t>D) Cartoons with political corruption</a:t>
            </a:r>
          </a:p>
          <a:p>
            <a:pPr lvl="1"/>
            <a:r>
              <a:rPr lang="en-US" sz="2000" b="1" dirty="0"/>
              <a:t>E) Settlement Houses</a:t>
            </a:r>
          </a:p>
          <a:p>
            <a:pPr lvl="1"/>
            <a:r>
              <a:rPr lang="en-US" sz="2000" b="1" dirty="0"/>
              <a:t>F) Corruption &amp; Bad sanitation in cities</a:t>
            </a:r>
          </a:p>
        </p:txBody>
      </p:sp>
      <p:sp>
        <p:nvSpPr>
          <p:cNvPr id="5" name="Freeform 4"/>
          <p:cNvSpPr/>
          <p:nvPr/>
        </p:nvSpPr>
        <p:spPr>
          <a:xfrm>
            <a:off x="2636044" y="2171700"/>
            <a:ext cx="221457" cy="428626"/>
          </a:xfrm>
          <a:custGeom>
            <a:avLst/>
            <a:gdLst/>
            <a:ahLst/>
            <a:cxnLst/>
            <a:rect l="0" t="0" r="0" b="0"/>
            <a:pathLst>
              <a:path w="221457" h="428626">
                <a:moveTo>
                  <a:pt x="164306" y="21431"/>
                </a:moveTo>
                <a:lnTo>
                  <a:pt x="157163" y="21431"/>
                </a:lnTo>
                <a:lnTo>
                  <a:pt x="150019" y="14288"/>
                </a:lnTo>
                <a:lnTo>
                  <a:pt x="142875" y="14288"/>
                </a:lnTo>
                <a:lnTo>
                  <a:pt x="128588" y="14288"/>
                </a:lnTo>
                <a:lnTo>
                  <a:pt x="114300" y="21431"/>
                </a:lnTo>
                <a:lnTo>
                  <a:pt x="92869" y="28575"/>
                </a:lnTo>
                <a:lnTo>
                  <a:pt x="78581" y="35719"/>
                </a:lnTo>
                <a:lnTo>
                  <a:pt x="64294" y="50006"/>
                </a:lnTo>
                <a:lnTo>
                  <a:pt x="42863" y="64294"/>
                </a:lnTo>
                <a:lnTo>
                  <a:pt x="35719" y="85725"/>
                </a:lnTo>
                <a:lnTo>
                  <a:pt x="21431" y="100013"/>
                </a:lnTo>
                <a:lnTo>
                  <a:pt x="7144" y="121444"/>
                </a:lnTo>
                <a:lnTo>
                  <a:pt x="7144" y="142875"/>
                </a:lnTo>
                <a:lnTo>
                  <a:pt x="0" y="157163"/>
                </a:lnTo>
                <a:lnTo>
                  <a:pt x="0" y="178594"/>
                </a:lnTo>
                <a:lnTo>
                  <a:pt x="0" y="192881"/>
                </a:lnTo>
                <a:lnTo>
                  <a:pt x="7144" y="200025"/>
                </a:lnTo>
                <a:lnTo>
                  <a:pt x="14288" y="207169"/>
                </a:lnTo>
                <a:lnTo>
                  <a:pt x="28575" y="207169"/>
                </a:lnTo>
                <a:lnTo>
                  <a:pt x="42863" y="200025"/>
                </a:lnTo>
                <a:lnTo>
                  <a:pt x="57150" y="192881"/>
                </a:lnTo>
                <a:lnTo>
                  <a:pt x="71438" y="178594"/>
                </a:lnTo>
                <a:lnTo>
                  <a:pt x="92869" y="157163"/>
                </a:lnTo>
                <a:lnTo>
                  <a:pt x="114300" y="135731"/>
                </a:lnTo>
                <a:lnTo>
                  <a:pt x="128588" y="114300"/>
                </a:lnTo>
                <a:lnTo>
                  <a:pt x="142875" y="85725"/>
                </a:lnTo>
                <a:lnTo>
                  <a:pt x="157163" y="57150"/>
                </a:lnTo>
                <a:lnTo>
                  <a:pt x="164306" y="28575"/>
                </a:lnTo>
                <a:lnTo>
                  <a:pt x="171450" y="14288"/>
                </a:lnTo>
                <a:lnTo>
                  <a:pt x="178594" y="0"/>
                </a:lnTo>
                <a:lnTo>
                  <a:pt x="178594" y="0"/>
                </a:lnTo>
                <a:lnTo>
                  <a:pt x="185738" y="0"/>
                </a:lnTo>
                <a:lnTo>
                  <a:pt x="185738" y="7144"/>
                </a:lnTo>
                <a:lnTo>
                  <a:pt x="185738" y="21431"/>
                </a:lnTo>
                <a:lnTo>
                  <a:pt x="192881" y="42863"/>
                </a:lnTo>
                <a:lnTo>
                  <a:pt x="200025" y="64294"/>
                </a:lnTo>
                <a:lnTo>
                  <a:pt x="200025" y="92869"/>
                </a:lnTo>
                <a:lnTo>
                  <a:pt x="207169" y="128588"/>
                </a:lnTo>
                <a:lnTo>
                  <a:pt x="214313" y="157163"/>
                </a:lnTo>
                <a:lnTo>
                  <a:pt x="214313" y="192881"/>
                </a:lnTo>
                <a:lnTo>
                  <a:pt x="221456" y="221456"/>
                </a:lnTo>
                <a:lnTo>
                  <a:pt x="221456" y="250031"/>
                </a:lnTo>
                <a:lnTo>
                  <a:pt x="214313" y="278606"/>
                </a:lnTo>
                <a:lnTo>
                  <a:pt x="214313" y="307181"/>
                </a:lnTo>
                <a:lnTo>
                  <a:pt x="200025" y="335756"/>
                </a:lnTo>
                <a:lnTo>
                  <a:pt x="192881" y="364331"/>
                </a:lnTo>
                <a:lnTo>
                  <a:pt x="178594" y="385763"/>
                </a:lnTo>
                <a:lnTo>
                  <a:pt x="157163" y="400050"/>
                </a:lnTo>
                <a:lnTo>
                  <a:pt x="142875" y="414338"/>
                </a:lnTo>
                <a:lnTo>
                  <a:pt x="121444" y="428625"/>
                </a:lnTo>
                <a:lnTo>
                  <a:pt x="107156" y="428625"/>
                </a:lnTo>
                <a:lnTo>
                  <a:pt x="85725" y="428625"/>
                </a:lnTo>
                <a:lnTo>
                  <a:pt x="71438" y="421481"/>
                </a:lnTo>
                <a:lnTo>
                  <a:pt x="64294" y="414338"/>
                </a:lnTo>
                <a:lnTo>
                  <a:pt x="64294" y="41433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2921794" y="2228850"/>
            <a:ext cx="107157" cy="264320"/>
          </a:xfrm>
          <a:custGeom>
            <a:avLst/>
            <a:gdLst/>
            <a:ahLst/>
            <a:cxnLst/>
            <a:rect l="0" t="0" r="0" b="0"/>
            <a:pathLst>
              <a:path w="107157" h="264320">
                <a:moveTo>
                  <a:pt x="35719" y="7144"/>
                </a:moveTo>
                <a:lnTo>
                  <a:pt x="35719" y="7144"/>
                </a:lnTo>
                <a:lnTo>
                  <a:pt x="35719" y="14288"/>
                </a:lnTo>
                <a:lnTo>
                  <a:pt x="35719" y="14288"/>
                </a:lnTo>
                <a:lnTo>
                  <a:pt x="35719" y="28575"/>
                </a:lnTo>
                <a:lnTo>
                  <a:pt x="28575" y="42863"/>
                </a:lnTo>
                <a:lnTo>
                  <a:pt x="21431" y="71438"/>
                </a:lnTo>
                <a:lnTo>
                  <a:pt x="14288" y="100013"/>
                </a:lnTo>
                <a:lnTo>
                  <a:pt x="7144" y="135731"/>
                </a:lnTo>
                <a:lnTo>
                  <a:pt x="7144" y="171450"/>
                </a:lnTo>
                <a:lnTo>
                  <a:pt x="0" y="200025"/>
                </a:lnTo>
                <a:lnTo>
                  <a:pt x="0" y="228600"/>
                </a:lnTo>
                <a:lnTo>
                  <a:pt x="7144" y="242888"/>
                </a:lnTo>
                <a:lnTo>
                  <a:pt x="7144" y="257175"/>
                </a:lnTo>
                <a:lnTo>
                  <a:pt x="21431" y="264319"/>
                </a:lnTo>
                <a:lnTo>
                  <a:pt x="28575" y="264319"/>
                </a:lnTo>
                <a:lnTo>
                  <a:pt x="42863" y="257175"/>
                </a:lnTo>
                <a:lnTo>
                  <a:pt x="50006" y="250031"/>
                </a:lnTo>
                <a:lnTo>
                  <a:pt x="64294" y="235744"/>
                </a:lnTo>
                <a:lnTo>
                  <a:pt x="71438" y="214313"/>
                </a:lnTo>
                <a:lnTo>
                  <a:pt x="78581" y="178594"/>
                </a:lnTo>
                <a:lnTo>
                  <a:pt x="92869" y="150019"/>
                </a:lnTo>
                <a:lnTo>
                  <a:pt x="100013" y="107156"/>
                </a:lnTo>
                <a:lnTo>
                  <a:pt x="107156" y="71438"/>
                </a:lnTo>
                <a:lnTo>
                  <a:pt x="107156" y="42863"/>
                </a:lnTo>
                <a:lnTo>
                  <a:pt x="100013" y="21431"/>
                </a:lnTo>
                <a:lnTo>
                  <a:pt x="92869" y="7144"/>
                </a:lnTo>
                <a:lnTo>
                  <a:pt x="78581" y="0"/>
                </a:lnTo>
                <a:lnTo>
                  <a:pt x="57150" y="0"/>
                </a:lnTo>
                <a:lnTo>
                  <a:pt x="42863" y="7144"/>
                </a:lnTo>
                <a:lnTo>
                  <a:pt x="28575" y="14288"/>
                </a:lnTo>
                <a:lnTo>
                  <a:pt x="14288" y="35719"/>
                </a:lnTo>
                <a:lnTo>
                  <a:pt x="14288" y="35719"/>
                </a:lnTo>
                <a:lnTo>
                  <a:pt x="14288" y="3571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3128963" y="2221706"/>
            <a:ext cx="142876" cy="228601"/>
          </a:xfrm>
          <a:custGeom>
            <a:avLst/>
            <a:gdLst/>
            <a:ahLst/>
            <a:cxnLst/>
            <a:rect l="0" t="0" r="0" b="0"/>
            <a:pathLst>
              <a:path w="142876" h="228601">
                <a:moveTo>
                  <a:pt x="0" y="57150"/>
                </a:moveTo>
                <a:lnTo>
                  <a:pt x="7144" y="64294"/>
                </a:lnTo>
                <a:lnTo>
                  <a:pt x="7144" y="85725"/>
                </a:lnTo>
                <a:lnTo>
                  <a:pt x="7144" y="85725"/>
                </a:lnTo>
                <a:lnTo>
                  <a:pt x="14287" y="107157"/>
                </a:lnTo>
                <a:lnTo>
                  <a:pt x="21431" y="128588"/>
                </a:lnTo>
                <a:lnTo>
                  <a:pt x="35719" y="157163"/>
                </a:lnTo>
                <a:lnTo>
                  <a:pt x="42862" y="178594"/>
                </a:lnTo>
                <a:lnTo>
                  <a:pt x="50006" y="192882"/>
                </a:lnTo>
                <a:lnTo>
                  <a:pt x="57150" y="214313"/>
                </a:lnTo>
                <a:lnTo>
                  <a:pt x="57150" y="221457"/>
                </a:lnTo>
                <a:lnTo>
                  <a:pt x="64294" y="228600"/>
                </a:lnTo>
                <a:lnTo>
                  <a:pt x="64294" y="228600"/>
                </a:lnTo>
                <a:lnTo>
                  <a:pt x="64294" y="228600"/>
                </a:lnTo>
                <a:lnTo>
                  <a:pt x="71437" y="228600"/>
                </a:lnTo>
                <a:lnTo>
                  <a:pt x="71437" y="214313"/>
                </a:lnTo>
                <a:lnTo>
                  <a:pt x="78581" y="192882"/>
                </a:lnTo>
                <a:lnTo>
                  <a:pt x="85725" y="164307"/>
                </a:lnTo>
                <a:lnTo>
                  <a:pt x="85725" y="128588"/>
                </a:lnTo>
                <a:lnTo>
                  <a:pt x="100012" y="85725"/>
                </a:lnTo>
                <a:lnTo>
                  <a:pt x="107156" y="50007"/>
                </a:lnTo>
                <a:lnTo>
                  <a:pt x="121444" y="28575"/>
                </a:lnTo>
                <a:lnTo>
                  <a:pt x="121444" y="7144"/>
                </a:lnTo>
                <a:lnTo>
                  <a:pt x="135731" y="0"/>
                </a:lnTo>
                <a:lnTo>
                  <a:pt x="142875" y="0"/>
                </a:lnTo>
                <a:lnTo>
                  <a:pt x="142875" y="0"/>
                </a:lnTo>
                <a:lnTo>
                  <a:pt x="142875"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3378994" y="2207419"/>
            <a:ext cx="121445" cy="328613"/>
          </a:xfrm>
          <a:custGeom>
            <a:avLst/>
            <a:gdLst/>
            <a:ahLst/>
            <a:cxnLst/>
            <a:rect l="0" t="0" r="0" b="0"/>
            <a:pathLst>
              <a:path w="121445" h="328613">
                <a:moveTo>
                  <a:pt x="0" y="0"/>
                </a:moveTo>
                <a:lnTo>
                  <a:pt x="0" y="7144"/>
                </a:lnTo>
                <a:lnTo>
                  <a:pt x="0" y="21431"/>
                </a:lnTo>
                <a:lnTo>
                  <a:pt x="0" y="28575"/>
                </a:lnTo>
                <a:lnTo>
                  <a:pt x="0" y="50006"/>
                </a:lnTo>
                <a:lnTo>
                  <a:pt x="0" y="78581"/>
                </a:lnTo>
                <a:lnTo>
                  <a:pt x="0" y="114300"/>
                </a:lnTo>
                <a:lnTo>
                  <a:pt x="0" y="157162"/>
                </a:lnTo>
                <a:lnTo>
                  <a:pt x="0" y="192881"/>
                </a:lnTo>
                <a:lnTo>
                  <a:pt x="0" y="228600"/>
                </a:lnTo>
                <a:lnTo>
                  <a:pt x="7144" y="257175"/>
                </a:lnTo>
                <a:lnTo>
                  <a:pt x="14288" y="285750"/>
                </a:lnTo>
                <a:lnTo>
                  <a:pt x="28575" y="307181"/>
                </a:lnTo>
                <a:lnTo>
                  <a:pt x="35719" y="314325"/>
                </a:lnTo>
                <a:lnTo>
                  <a:pt x="50006" y="321469"/>
                </a:lnTo>
                <a:lnTo>
                  <a:pt x="64294" y="328612"/>
                </a:lnTo>
                <a:lnTo>
                  <a:pt x="85725" y="321469"/>
                </a:lnTo>
                <a:lnTo>
                  <a:pt x="100013" y="314325"/>
                </a:lnTo>
                <a:lnTo>
                  <a:pt x="107156" y="307181"/>
                </a:lnTo>
                <a:lnTo>
                  <a:pt x="121444" y="292894"/>
                </a:lnTo>
                <a:lnTo>
                  <a:pt x="121444" y="285750"/>
                </a:lnTo>
                <a:lnTo>
                  <a:pt x="121444" y="28575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3314700" y="2286000"/>
            <a:ext cx="214314" cy="92870"/>
          </a:xfrm>
          <a:custGeom>
            <a:avLst/>
            <a:gdLst/>
            <a:ahLst/>
            <a:cxnLst/>
            <a:rect l="0" t="0" r="0" b="0"/>
            <a:pathLst>
              <a:path w="214314" h="92870">
                <a:moveTo>
                  <a:pt x="0" y="92869"/>
                </a:moveTo>
                <a:lnTo>
                  <a:pt x="7144" y="92869"/>
                </a:lnTo>
                <a:lnTo>
                  <a:pt x="7144" y="85725"/>
                </a:lnTo>
                <a:lnTo>
                  <a:pt x="7144" y="85725"/>
                </a:lnTo>
                <a:lnTo>
                  <a:pt x="21432" y="71438"/>
                </a:lnTo>
                <a:lnTo>
                  <a:pt x="42863" y="64294"/>
                </a:lnTo>
                <a:lnTo>
                  <a:pt x="64294" y="50006"/>
                </a:lnTo>
                <a:lnTo>
                  <a:pt x="92869" y="35719"/>
                </a:lnTo>
                <a:lnTo>
                  <a:pt x="128588" y="21431"/>
                </a:lnTo>
                <a:lnTo>
                  <a:pt x="157163" y="7144"/>
                </a:lnTo>
                <a:lnTo>
                  <a:pt x="185738" y="0"/>
                </a:lnTo>
                <a:lnTo>
                  <a:pt x="207169" y="0"/>
                </a:lnTo>
                <a:lnTo>
                  <a:pt x="214313" y="0"/>
                </a:lnTo>
                <a:lnTo>
                  <a:pt x="214313"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3300413" y="2114550"/>
            <a:ext cx="21432" cy="114301"/>
          </a:xfrm>
          <a:custGeom>
            <a:avLst/>
            <a:gdLst/>
            <a:ahLst/>
            <a:cxnLst/>
            <a:rect l="0" t="0" r="0" b="0"/>
            <a:pathLst>
              <a:path w="21432" h="114301">
                <a:moveTo>
                  <a:pt x="0" y="0"/>
                </a:moveTo>
                <a:lnTo>
                  <a:pt x="0" y="0"/>
                </a:lnTo>
                <a:lnTo>
                  <a:pt x="0" y="7144"/>
                </a:lnTo>
                <a:lnTo>
                  <a:pt x="0" y="7144"/>
                </a:lnTo>
                <a:lnTo>
                  <a:pt x="7144" y="21431"/>
                </a:lnTo>
                <a:lnTo>
                  <a:pt x="14287" y="35719"/>
                </a:lnTo>
                <a:lnTo>
                  <a:pt x="14287" y="57150"/>
                </a:lnTo>
                <a:lnTo>
                  <a:pt x="21431" y="85725"/>
                </a:lnTo>
                <a:lnTo>
                  <a:pt x="21431" y="107156"/>
                </a:lnTo>
                <a:lnTo>
                  <a:pt x="14287" y="114300"/>
                </a:lnTo>
                <a:lnTo>
                  <a:pt x="14287" y="11430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3729038" y="2421731"/>
            <a:ext cx="28576" cy="142876"/>
          </a:xfrm>
          <a:custGeom>
            <a:avLst/>
            <a:gdLst/>
            <a:ahLst/>
            <a:cxnLst/>
            <a:rect l="0" t="0" r="0" b="0"/>
            <a:pathLst>
              <a:path w="28576" h="142876">
                <a:moveTo>
                  <a:pt x="28575" y="0"/>
                </a:moveTo>
                <a:lnTo>
                  <a:pt x="28575" y="14288"/>
                </a:lnTo>
                <a:lnTo>
                  <a:pt x="21431" y="35719"/>
                </a:lnTo>
                <a:lnTo>
                  <a:pt x="21431" y="50007"/>
                </a:lnTo>
                <a:lnTo>
                  <a:pt x="14287" y="85725"/>
                </a:lnTo>
                <a:lnTo>
                  <a:pt x="0" y="121444"/>
                </a:lnTo>
                <a:lnTo>
                  <a:pt x="0" y="142875"/>
                </a:lnTo>
                <a:lnTo>
                  <a:pt x="0" y="14287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4136232" y="2243138"/>
            <a:ext cx="192882" cy="342901"/>
          </a:xfrm>
          <a:custGeom>
            <a:avLst/>
            <a:gdLst/>
            <a:ahLst/>
            <a:cxnLst/>
            <a:rect l="0" t="0" r="0" b="0"/>
            <a:pathLst>
              <a:path w="192882" h="342901">
                <a:moveTo>
                  <a:pt x="192881" y="0"/>
                </a:moveTo>
                <a:lnTo>
                  <a:pt x="185737" y="0"/>
                </a:lnTo>
                <a:lnTo>
                  <a:pt x="164306" y="7143"/>
                </a:lnTo>
                <a:lnTo>
                  <a:pt x="164306" y="7143"/>
                </a:lnTo>
                <a:lnTo>
                  <a:pt x="142875" y="21431"/>
                </a:lnTo>
                <a:lnTo>
                  <a:pt x="121443" y="28575"/>
                </a:lnTo>
                <a:lnTo>
                  <a:pt x="100012" y="42862"/>
                </a:lnTo>
                <a:lnTo>
                  <a:pt x="78581" y="50006"/>
                </a:lnTo>
                <a:lnTo>
                  <a:pt x="57150" y="64293"/>
                </a:lnTo>
                <a:lnTo>
                  <a:pt x="42862" y="71437"/>
                </a:lnTo>
                <a:lnTo>
                  <a:pt x="35718" y="71437"/>
                </a:lnTo>
                <a:lnTo>
                  <a:pt x="28575" y="78581"/>
                </a:lnTo>
                <a:lnTo>
                  <a:pt x="28575" y="78581"/>
                </a:lnTo>
                <a:lnTo>
                  <a:pt x="28575" y="85725"/>
                </a:lnTo>
                <a:lnTo>
                  <a:pt x="35718" y="92868"/>
                </a:lnTo>
                <a:lnTo>
                  <a:pt x="42862" y="92868"/>
                </a:lnTo>
                <a:lnTo>
                  <a:pt x="57150" y="100012"/>
                </a:lnTo>
                <a:lnTo>
                  <a:pt x="78581" y="114300"/>
                </a:lnTo>
                <a:lnTo>
                  <a:pt x="92868" y="128587"/>
                </a:lnTo>
                <a:lnTo>
                  <a:pt x="114300" y="142875"/>
                </a:lnTo>
                <a:lnTo>
                  <a:pt x="135731" y="157162"/>
                </a:lnTo>
                <a:lnTo>
                  <a:pt x="150018" y="178593"/>
                </a:lnTo>
                <a:lnTo>
                  <a:pt x="164306" y="200025"/>
                </a:lnTo>
                <a:lnTo>
                  <a:pt x="164306" y="221456"/>
                </a:lnTo>
                <a:lnTo>
                  <a:pt x="164306" y="242887"/>
                </a:lnTo>
                <a:lnTo>
                  <a:pt x="150018" y="264318"/>
                </a:lnTo>
                <a:lnTo>
                  <a:pt x="135731" y="285750"/>
                </a:lnTo>
                <a:lnTo>
                  <a:pt x="114300" y="307181"/>
                </a:lnTo>
                <a:lnTo>
                  <a:pt x="92868" y="328612"/>
                </a:lnTo>
                <a:lnTo>
                  <a:pt x="78581" y="335756"/>
                </a:lnTo>
                <a:lnTo>
                  <a:pt x="57150" y="342900"/>
                </a:lnTo>
                <a:lnTo>
                  <a:pt x="42862" y="342900"/>
                </a:lnTo>
                <a:lnTo>
                  <a:pt x="21431" y="335756"/>
                </a:lnTo>
                <a:lnTo>
                  <a:pt x="7143" y="328612"/>
                </a:lnTo>
                <a:lnTo>
                  <a:pt x="0" y="321468"/>
                </a:lnTo>
                <a:lnTo>
                  <a:pt x="0" y="314325"/>
                </a:lnTo>
                <a:lnTo>
                  <a:pt x="0" y="31432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4407694" y="2321719"/>
            <a:ext cx="121445" cy="221457"/>
          </a:xfrm>
          <a:custGeom>
            <a:avLst/>
            <a:gdLst/>
            <a:ahLst/>
            <a:cxnLst/>
            <a:rect l="0" t="0" r="0" b="0"/>
            <a:pathLst>
              <a:path w="121445" h="221457">
                <a:moveTo>
                  <a:pt x="21431" y="0"/>
                </a:moveTo>
                <a:lnTo>
                  <a:pt x="21431" y="7144"/>
                </a:lnTo>
                <a:lnTo>
                  <a:pt x="21431" y="14287"/>
                </a:lnTo>
                <a:lnTo>
                  <a:pt x="21431" y="14287"/>
                </a:lnTo>
                <a:lnTo>
                  <a:pt x="21431" y="35719"/>
                </a:lnTo>
                <a:lnTo>
                  <a:pt x="14288" y="57150"/>
                </a:lnTo>
                <a:lnTo>
                  <a:pt x="14288" y="78581"/>
                </a:lnTo>
                <a:lnTo>
                  <a:pt x="7144" y="107156"/>
                </a:lnTo>
                <a:lnTo>
                  <a:pt x="7144" y="128587"/>
                </a:lnTo>
                <a:lnTo>
                  <a:pt x="0" y="157162"/>
                </a:lnTo>
                <a:lnTo>
                  <a:pt x="0" y="178594"/>
                </a:lnTo>
                <a:lnTo>
                  <a:pt x="7144" y="200025"/>
                </a:lnTo>
                <a:lnTo>
                  <a:pt x="7144" y="207169"/>
                </a:lnTo>
                <a:lnTo>
                  <a:pt x="21431" y="214312"/>
                </a:lnTo>
                <a:lnTo>
                  <a:pt x="28575" y="221456"/>
                </a:lnTo>
                <a:lnTo>
                  <a:pt x="42863" y="214312"/>
                </a:lnTo>
                <a:lnTo>
                  <a:pt x="57150" y="214312"/>
                </a:lnTo>
                <a:lnTo>
                  <a:pt x="71438" y="200025"/>
                </a:lnTo>
                <a:lnTo>
                  <a:pt x="85725" y="185737"/>
                </a:lnTo>
                <a:lnTo>
                  <a:pt x="100013" y="171450"/>
                </a:lnTo>
                <a:lnTo>
                  <a:pt x="107156" y="150019"/>
                </a:lnTo>
                <a:lnTo>
                  <a:pt x="114300" y="128587"/>
                </a:lnTo>
                <a:lnTo>
                  <a:pt x="121444" y="100012"/>
                </a:lnTo>
                <a:lnTo>
                  <a:pt x="121444" y="78581"/>
                </a:lnTo>
                <a:lnTo>
                  <a:pt x="114300" y="50006"/>
                </a:lnTo>
                <a:lnTo>
                  <a:pt x="100013" y="35719"/>
                </a:lnTo>
                <a:lnTo>
                  <a:pt x="92869" y="28575"/>
                </a:lnTo>
                <a:lnTo>
                  <a:pt x="71438" y="21431"/>
                </a:lnTo>
                <a:lnTo>
                  <a:pt x="50006" y="28575"/>
                </a:lnTo>
                <a:lnTo>
                  <a:pt x="35719" y="35719"/>
                </a:lnTo>
                <a:lnTo>
                  <a:pt x="21431" y="42862"/>
                </a:lnTo>
                <a:lnTo>
                  <a:pt x="7144" y="50006"/>
                </a:lnTo>
                <a:lnTo>
                  <a:pt x="7144" y="57150"/>
                </a:lnTo>
                <a:lnTo>
                  <a:pt x="7144" y="5715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4657725" y="2307431"/>
            <a:ext cx="128589" cy="228601"/>
          </a:xfrm>
          <a:custGeom>
            <a:avLst/>
            <a:gdLst/>
            <a:ahLst/>
            <a:cxnLst/>
            <a:rect l="0" t="0" r="0" b="0"/>
            <a:pathLst>
              <a:path w="128589" h="228601">
                <a:moveTo>
                  <a:pt x="28575" y="0"/>
                </a:moveTo>
                <a:lnTo>
                  <a:pt x="28575" y="7144"/>
                </a:lnTo>
                <a:lnTo>
                  <a:pt x="21432" y="14288"/>
                </a:lnTo>
                <a:lnTo>
                  <a:pt x="21432" y="21432"/>
                </a:lnTo>
                <a:lnTo>
                  <a:pt x="21432" y="35719"/>
                </a:lnTo>
                <a:lnTo>
                  <a:pt x="14288" y="57150"/>
                </a:lnTo>
                <a:lnTo>
                  <a:pt x="7144" y="85725"/>
                </a:lnTo>
                <a:lnTo>
                  <a:pt x="7144" y="107157"/>
                </a:lnTo>
                <a:lnTo>
                  <a:pt x="0" y="135732"/>
                </a:lnTo>
                <a:lnTo>
                  <a:pt x="0" y="164307"/>
                </a:lnTo>
                <a:lnTo>
                  <a:pt x="0" y="192882"/>
                </a:lnTo>
                <a:lnTo>
                  <a:pt x="7144" y="207169"/>
                </a:lnTo>
                <a:lnTo>
                  <a:pt x="21432" y="221457"/>
                </a:lnTo>
                <a:lnTo>
                  <a:pt x="28575" y="228600"/>
                </a:lnTo>
                <a:lnTo>
                  <a:pt x="42863" y="228600"/>
                </a:lnTo>
                <a:lnTo>
                  <a:pt x="64294" y="214313"/>
                </a:lnTo>
                <a:lnTo>
                  <a:pt x="85725" y="200025"/>
                </a:lnTo>
                <a:lnTo>
                  <a:pt x="107157" y="185738"/>
                </a:lnTo>
                <a:lnTo>
                  <a:pt x="121444" y="164307"/>
                </a:lnTo>
                <a:lnTo>
                  <a:pt x="128588" y="150019"/>
                </a:lnTo>
                <a:lnTo>
                  <a:pt x="128588" y="15001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4879182" y="2336006"/>
            <a:ext cx="35720" cy="185739"/>
          </a:xfrm>
          <a:custGeom>
            <a:avLst/>
            <a:gdLst/>
            <a:ahLst/>
            <a:cxnLst/>
            <a:rect l="0" t="0" r="0" b="0"/>
            <a:pathLst>
              <a:path w="35720" h="185739">
                <a:moveTo>
                  <a:pt x="0" y="0"/>
                </a:moveTo>
                <a:lnTo>
                  <a:pt x="0" y="0"/>
                </a:lnTo>
                <a:lnTo>
                  <a:pt x="0" y="7144"/>
                </a:lnTo>
                <a:lnTo>
                  <a:pt x="0" y="14288"/>
                </a:lnTo>
                <a:lnTo>
                  <a:pt x="0" y="21432"/>
                </a:lnTo>
                <a:lnTo>
                  <a:pt x="7144" y="35719"/>
                </a:lnTo>
                <a:lnTo>
                  <a:pt x="7144" y="50007"/>
                </a:lnTo>
                <a:lnTo>
                  <a:pt x="14288" y="71438"/>
                </a:lnTo>
                <a:lnTo>
                  <a:pt x="14288" y="92869"/>
                </a:lnTo>
                <a:lnTo>
                  <a:pt x="14288" y="107157"/>
                </a:lnTo>
                <a:lnTo>
                  <a:pt x="21431" y="128588"/>
                </a:lnTo>
                <a:lnTo>
                  <a:pt x="21431" y="150019"/>
                </a:lnTo>
                <a:lnTo>
                  <a:pt x="28575" y="164307"/>
                </a:lnTo>
                <a:lnTo>
                  <a:pt x="28575" y="171450"/>
                </a:lnTo>
                <a:lnTo>
                  <a:pt x="35719" y="178594"/>
                </a:lnTo>
                <a:lnTo>
                  <a:pt x="35719" y="185738"/>
                </a:lnTo>
                <a:lnTo>
                  <a:pt x="35719" y="18573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4850607" y="2214563"/>
            <a:ext cx="14288" cy="7144"/>
          </a:xfrm>
          <a:custGeom>
            <a:avLst/>
            <a:gdLst/>
            <a:ahLst/>
            <a:cxnLst/>
            <a:rect l="0" t="0" r="0" b="0"/>
            <a:pathLst>
              <a:path w="14288" h="7144">
                <a:moveTo>
                  <a:pt x="14287" y="7143"/>
                </a:moveTo>
                <a:lnTo>
                  <a:pt x="7143" y="0"/>
                </a:lnTo>
                <a:lnTo>
                  <a:pt x="7143" y="0"/>
                </a:lnTo>
                <a:lnTo>
                  <a:pt x="7143" y="0"/>
                </a:lnTo>
                <a:lnTo>
                  <a:pt x="0" y="0"/>
                </a:lnTo>
                <a:lnTo>
                  <a:pt x="0" y="0"/>
                </a:lnTo>
                <a:lnTo>
                  <a:pt x="0"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5000626" y="2207419"/>
            <a:ext cx="142876" cy="257176"/>
          </a:xfrm>
          <a:custGeom>
            <a:avLst/>
            <a:gdLst/>
            <a:ahLst/>
            <a:cxnLst/>
            <a:rect l="0" t="0" r="0" b="0"/>
            <a:pathLst>
              <a:path w="142876" h="257176">
                <a:moveTo>
                  <a:pt x="78581" y="0"/>
                </a:moveTo>
                <a:lnTo>
                  <a:pt x="71437" y="0"/>
                </a:lnTo>
                <a:lnTo>
                  <a:pt x="71437" y="0"/>
                </a:lnTo>
                <a:lnTo>
                  <a:pt x="71437" y="7144"/>
                </a:lnTo>
                <a:lnTo>
                  <a:pt x="64294" y="14287"/>
                </a:lnTo>
                <a:lnTo>
                  <a:pt x="50006" y="28575"/>
                </a:lnTo>
                <a:lnTo>
                  <a:pt x="42862" y="50006"/>
                </a:lnTo>
                <a:lnTo>
                  <a:pt x="35719" y="78581"/>
                </a:lnTo>
                <a:lnTo>
                  <a:pt x="21431" y="107156"/>
                </a:lnTo>
                <a:lnTo>
                  <a:pt x="14287" y="135731"/>
                </a:lnTo>
                <a:lnTo>
                  <a:pt x="7144" y="164306"/>
                </a:lnTo>
                <a:lnTo>
                  <a:pt x="0" y="192881"/>
                </a:lnTo>
                <a:lnTo>
                  <a:pt x="7144" y="221456"/>
                </a:lnTo>
                <a:lnTo>
                  <a:pt x="7144" y="235744"/>
                </a:lnTo>
                <a:lnTo>
                  <a:pt x="14287" y="242887"/>
                </a:lnTo>
                <a:lnTo>
                  <a:pt x="28575" y="250031"/>
                </a:lnTo>
                <a:lnTo>
                  <a:pt x="35719" y="250031"/>
                </a:lnTo>
                <a:lnTo>
                  <a:pt x="42862" y="250031"/>
                </a:lnTo>
                <a:lnTo>
                  <a:pt x="50006" y="235744"/>
                </a:lnTo>
                <a:lnTo>
                  <a:pt x="64294" y="221456"/>
                </a:lnTo>
                <a:lnTo>
                  <a:pt x="71437" y="200025"/>
                </a:lnTo>
                <a:lnTo>
                  <a:pt x="78581" y="171450"/>
                </a:lnTo>
                <a:lnTo>
                  <a:pt x="92869" y="150019"/>
                </a:lnTo>
                <a:lnTo>
                  <a:pt x="100012" y="135731"/>
                </a:lnTo>
                <a:lnTo>
                  <a:pt x="100012" y="121444"/>
                </a:lnTo>
                <a:lnTo>
                  <a:pt x="107156" y="121444"/>
                </a:lnTo>
                <a:lnTo>
                  <a:pt x="107156" y="121444"/>
                </a:lnTo>
                <a:lnTo>
                  <a:pt x="107156" y="135731"/>
                </a:lnTo>
                <a:lnTo>
                  <a:pt x="114300" y="150019"/>
                </a:lnTo>
                <a:lnTo>
                  <a:pt x="114300" y="171450"/>
                </a:lnTo>
                <a:lnTo>
                  <a:pt x="121444" y="192881"/>
                </a:lnTo>
                <a:lnTo>
                  <a:pt x="121444" y="214312"/>
                </a:lnTo>
                <a:lnTo>
                  <a:pt x="128587" y="235744"/>
                </a:lnTo>
                <a:lnTo>
                  <a:pt x="135731" y="250031"/>
                </a:lnTo>
                <a:lnTo>
                  <a:pt x="142875" y="257175"/>
                </a:lnTo>
                <a:lnTo>
                  <a:pt x="142875" y="25717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5243513" y="2185988"/>
            <a:ext cx="64295" cy="264319"/>
          </a:xfrm>
          <a:custGeom>
            <a:avLst/>
            <a:gdLst/>
            <a:ahLst/>
            <a:cxnLst/>
            <a:rect l="0" t="0" r="0" b="0"/>
            <a:pathLst>
              <a:path w="64295" h="264319">
                <a:moveTo>
                  <a:pt x="0" y="0"/>
                </a:moveTo>
                <a:lnTo>
                  <a:pt x="0" y="7143"/>
                </a:lnTo>
                <a:lnTo>
                  <a:pt x="0" y="21431"/>
                </a:lnTo>
                <a:lnTo>
                  <a:pt x="0" y="21431"/>
                </a:lnTo>
                <a:lnTo>
                  <a:pt x="7144" y="42862"/>
                </a:lnTo>
                <a:lnTo>
                  <a:pt x="14288" y="71437"/>
                </a:lnTo>
                <a:lnTo>
                  <a:pt x="21432" y="100012"/>
                </a:lnTo>
                <a:lnTo>
                  <a:pt x="28575" y="135731"/>
                </a:lnTo>
                <a:lnTo>
                  <a:pt x="35719" y="171450"/>
                </a:lnTo>
                <a:lnTo>
                  <a:pt x="42863" y="200025"/>
                </a:lnTo>
                <a:lnTo>
                  <a:pt x="50007" y="228600"/>
                </a:lnTo>
                <a:lnTo>
                  <a:pt x="64294" y="264318"/>
                </a:lnTo>
                <a:lnTo>
                  <a:pt x="64294" y="264318"/>
                </a:lnTo>
                <a:lnTo>
                  <a:pt x="64294" y="26431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5479257" y="2307431"/>
            <a:ext cx="250032" cy="192883"/>
          </a:xfrm>
          <a:custGeom>
            <a:avLst/>
            <a:gdLst/>
            <a:ahLst/>
            <a:cxnLst/>
            <a:rect l="0" t="0" r="0" b="0"/>
            <a:pathLst>
              <a:path w="250032" h="192883">
                <a:moveTo>
                  <a:pt x="0" y="0"/>
                </a:moveTo>
                <a:lnTo>
                  <a:pt x="0" y="7144"/>
                </a:lnTo>
                <a:lnTo>
                  <a:pt x="0" y="21432"/>
                </a:lnTo>
                <a:lnTo>
                  <a:pt x="0" y="28575"/>
                </a:lnTo>
                <a:lnTo>
                  <a:pt x="0" y="50007"/>
                </a:lnTo>
                <a:lnTo>
                  <a:pt x="0" y="78582"/>
                </a:lnTo>
                <a:lnTo>
                  <a:pt x="7144" y="107157"/>
                </a:lnTo>
                <a:lnTo>
                  <a:pt x="14288" y="128588"/>
                </a:lnTo>
                <a:lnTo>
                  <a:pt x="21431" y="150019"/>
                </a:lnTo>
                <a:lnTo>
                  <a:pt x="28575" y="171450"/>
                </a:lnTo>
                <a:lnTo>
                  <a:pt x="42863" y="178594"/>
                </a:lnTo>
                <a:lnTo>
                  <a:pt x="50006" y="185738"/>
                </a:lnTo>
                <a:lnTo>
                  <a:pt x="57150" y="178594"/>
                </a:lnTo>
                <a:lnTo>
                  <a:pt x="64294" y="164307"/>
                </a:lnTo>
                <a:lnTo>
                  <a:pt x="71438" y="142875"/>
                </a:lnTo>
                <a:lnTo>
                  <a:pt x="78581" y="114300"/>
                </a:lnTo>
                <a:lnTo>
                  <a:pt x="85725" y="78582"/>
                </a:lnTo>
                <a:lnTo>
                  <a:pt x="92869" y="50007"/>
                </a:lnTo>
                <a:lnTo>
                  <a:pt x="92869" y="28575"/>
                </a:lnTo>
                <a:lnTo>
                  <a:pt x="100013" y="14288"/>
                </a:lnTo>
                <a:lnTo>
                  <a:pt x="107156" y="14288"/>
                </a:lnTo>
                <a:lnTo>
                  <a:pt x="114300" y="21432"/>
                </a:lnTo>
                <a:lnTo>
                  <a:pt x="128588" y="35719"/>
                </a:lnTo>
                <a:lnTo>
                  <a:pt x="135731" y="57150"/>
                </a:lnTo>
                <a:lnTo>
                  <a:pt x="150019" y="85725"/>
                </a:lnTo>
                <a:lnTo>
                  <a:pt x="164306" y="107157"/>
                </a:lnTo>
                <a:lnTo>
                  <a:pt x="178594" y="135732"/>
                </a:lnTo>
                <a:lnTo>
                  <a:pt x="200025" y="157163"/>
                </a:lnTo>
                <a:lnTo>
                  <a:pt x="214313" y="171450"/>
                </a:lnTo>
                <a:lnTo>
                  <a:pt x="221456" y="185738"/>
                </a:lnTo>
                <a:lnTo>
                  <a:pt x="228600" y="192882"/>
                </a:lnTo>
                <a:lnTo>
                  <a:pt x="235744" y="192882"/>
                </a:lnTo>
                <a:lnTo>
                  <a:pt x="235744" y="185738"/>
                </a:lnTo>
                <a:lnTo>
                  <a:pt x="235744" y="171450"/>
                </a:lnTo>
                <a:lnTo>
                  <a:pt x="235744" y="157163"/>
                </a:lnTo>
                <a:lnTo>
                  <a:pt x="235744" y="128588"/>
                </a:lnTo>
                <a:lnTo>
                  <a:pt x="235744" y="107157"/>
                </a:lnTo>
                <a:lnTo>
                  <a:pt x="235744" y="78582"/>
                </a:lnTo>
                <a:lnTo>
                  <a:pt x="242888" y="57150"/>
                </a:lnTo>
                <a:lnTo>
                  <a:pt x="242888" y="35719"/>
                </a:lnTo>
                <a:lnTo>
                  <a:pt x="242888" y="28575"/>
                </a:lnTo>
                <a:lnTo>
                  <a:pt x="250031" y="14288"/>
                </a:lnTo>
                <a:lnTo>
                  <a:pt x="250031" y="14288"/>
                </a:lnTo>
                <a:lnTo>
                  <a:pt x="250031" y="1428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5857876" y="2300288"/>
            <a:ext cx="128588" cy="221457"/>
          </a:xfrm>
          <a:custGeom>
            <a:avLst/>
            <a:gdLst/>
            <a:ahLst/>
            <a:cxnLst/>
            <a:rect l="0" t="0" r="0" b="0"/>
            <a:pathLst>
              <a:path w="128588" h="221457">
                <a:moveTo>
                  <a:pt x="7144" y="85725"/>
                </a:moveTo>
                <a:lnTo>
                  <a:pt x="7144" y="85725"/>
                </a:lnTo>
                <a:lnTo>
                  <a:pt x="14287" y="85725"/>
                </a:lnTo>
                <a:lnTo>
                  <a:pt x="21431" y="85725"/>
                </a:lnTo>
                <a:lnTo>
                  <a:pt x="28575" y="85725"/>
                </a:lnTo>
                <a:lnTo>
                  <a:pt x="35719" y="85725"/>
                </a:lnTo>
                <a:lnTo>
                  <a:pt x="50006" y="78581"/>
                </a:lnTo>
                <a:lnTo>
                  <a:pt x="57150" y="71437"/>
                </a:lnTo>
                <a:lnTo>
                  <a:pt x="64294" y="64293"/>
                </a:lnTo>
                <a:lnTo>
                  <a:pt x="64294" y="57150"/>
                </a:lnTo>
                <a:lnTo>
                  <a:pt x="71437" y="42862"/>
                </a:lnTo>
                <a:lnTo>
                  <a:pt x="71437" y="28575"/>
                </a:lnTo>
                <a:lnTo>
                  <a:pt x="64294" y="21431"/>
                </a:lnTo>
                <a:lnTo>
                  <a:pt x="57150" y="7143"/>
                </a:lnTo>
                <a:lnTo>
                  <a:pt x="50006" y="0"/>
                </a:lnTo>
                <a:lnTo>
                  <a:pt x="35719" y="0"/>
                </a:lnTo>
                <a:lnTo>
                  <a:pt x="28575" y="7143"/>
                </a:lnTo>
                <a:lnTo>
                  <a:pt x="21431" y="14287"/>
                </a:lnTo>
                <a:lnTo>
                  <a:pt x="7144" y="28575"/>
                </a:lnTo>
                <a:lnTo>
                  <a:pt x="0" y="50006"/>
                </a:lnTo>
                <a:lnTo>
                  <a:pt x="0" y="71437"/>
                </a:lnTo>
                <a:lnTo>
                  <a:pt x="0" y="100012"/>
                </a:lnTo>
                <a:lnTo>
                  <a:pt x="0" y="135731"/>
                </a:lnTo>
                <a:lnTo>
                  <a:pt x="0" y="164306"/>
                </a:lnTo>
                <a:lnTo>
                  <a:pt x="7144" y="185737"/>
                </a:lnTo>
                <a:lnTo>
                  <a:pt x="21431" y="207168"/>
                </a:lnTo>
                <a:lnTo>
                  <a:pt x="35719" y="214312"/>
                </a:lnTo>
                <a:lnTo>
                  <a:pt x="50006" y="221456"/>
                </a:lnTo>
                <a:lnTo>
                  <a:pt x="71437" y="221456"/>
                </a:lnTo>
                <a:lnTo>
                  <a:pt x="92869" y="214312"/>
                </a:lnTo>
                <a:lnTo>
                  <a:pt x="114300" y="207168"/>
                </a:lnTo>
                <a:lnTo>
                  <a:pt x="128587" y="200025"/>
                </a:lnTo>
                <a:lnTo>
                  <a:pt x="128587" y="20002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6100763" y="2257425"/>
            <a:ext cx="71439" cy="264320"/>
          </a:xfrm>
          <a:custGeom>
            <a:avLst/>
            <a:gdLst/>
            <a:ahLst/>
            <a:cxnLst/>
            <a:rect l="0" t="0" r="0" b="0"/>
            <a:pathLst>
              <a:path w="71439" h="264320">
                <a:moveTo>
                  <a:pt x="0" y="0"/>
                </a:moveTo>
                <a:lnTo>
                  <a:pt x="0" y="0"/>
                </a:lnTo>
                <a:lnTo>
                  <a:pt x="0" y="7144"/>
                </a:lnTo>
                <a:lnTo>
                  <a:pt x="0" y="14288"/>
                </a:lnTo>
                <a:lnTo>
                  <a:pt x="0" y="28575"/>
                </a:lnTo>
                <a:lnTo>
                  <a:pt x="0" y="50006"/>
                </a:lnTo>
                <a:lnTo>
                  <a:pt x="7144" y="78581"/>
                </a:lnTo>
                <a:lnTo>
                  <a:pt x="7144" y="107156"/>
                </a:lnTo>
                <a:lnTo>
                  <a:pt x="14288" y="135731"/>
                </a:lnTo>
                <a:lnTo>
                  <a:pt x="21432" y="171450"/>
                </a:lnTo>
                <a:lnTo>
                  <a:pt x="28575" y="200025"/>
                </a:lnTo>
                <a:lnTo>
                  <a:pt x="42863" y="228600"/>
                </a:lnTo>
                <a:lnTo>
                  <a:pt x="57150" y="242888"/>
                </a:lnTo>
                <a:lnTo>
                  <a:pt x="64294" y="257175"/>
                </a:lnTo>
                <a:lnTo>
                  <a:pt x="71438" y="264319"/>
                </a:lnTo>
                <a:lnTo>
                  <a:pt x="71438" y="26431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6265070" y="2228850"/>
            <a:ext cx="150019" cy="300039"/>
          </a:xfrm>
          <a:custGeom>
            <a:avLst/>
            <a:gdLst/>
            <a:ahLst/>
            <a:cxnLst/>
            <a:rect l="0" t="0" r="0" b="0"/>
            <a:pathLst>
              <a:path w="150019" h="300039">
                <a:moveTo>
                  <a:pt x="150018" y="21431"/>
                </a:moveTo>
                <a:lnTo>
                  <a:pt x="142875" y="14288"/>
                </a:lnTo>
                <a:lnTo>
                  <a:pt x="135731" y="7144"/>
                </a:lnTo>
                <a:lnTo>
                  <a:pt x="135731" y="7144"/>
                </a:lnTo>
                <a:lnTo>
                  <a:pt x="121443" y="0"/>
                </a:lnTo>
                <a:lnTo>
                  <a:pt x="107156" y="7144"/>
                </a:lnTo>
                <a:lnTo>
                  <a:pt x="92868" y="7144"/>
                </a:lnTo>
                <a:lnTo>
                  <a:pt x="78581" y="14288"/>
                </a:lnTo>
                <a:lnTo>
                  <a:pt x="57150" y="28575"/>
                </a:lnTo>
                <a:lnTo>
                  <a:pt x="42862" y="42863"/>
                </a:lnTo>
                <a:lnTo>
                  <a:pt x="28575" y="57150"/>
                </a:lnTo>
                <a:lnTo>
                  <a:pt x="14287" y="78581"/>
                </a:lnTo>
                <a:lnTo>
                  <a:pt x="7143" y="100013"/>
                </a:lnTo>
                <a:lnTo>
                  <a:pt x="7143" y="121444"/>
                </a:lnTo>
                <a:lnTo>
                  <a:pt x="0" y="150019"/>
                </a:lnTo>
                <a:lnTo>
                  <a:pt x="7143" y="178594"/>
                </a:lnTo>
                <a:lnTo>
                  <a:pt x="7143" y="207169"/>
                </a:lnTo>
                <a:lnTo>
                  <a:pt x="21431" y="228600"/>
                </a:lnTo>
                <a:lnTo>
                  <a:pt x="28575" y="250031"/>
                </a:lnTo>
                <a:lnTo>
                  <a:pt x="50006" y="264319"/>
                </a:lnTo>
                <a:lnTo>
                  <a:pt x="57150" y="278606"/>
                </a:lnTo>
                <a:lnTo>
                  <a:pt x="71437" y="292894"/>
                </a:lnTo>
                <a:lnTo>
                  <a:pt x="71437" y="292894"/>
                </a:lnTo>
                <a:lnTo>
                  <a:pt x="78581" y="300038"/>
                </a:lnTo>
                <a:lnTo>
                  <a:pt x="78581" y="30003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6229351" y="2386013"/>
            <a:ext cx="107157" cy="78582"/>
          </a:xfrm>
          <a:custGeom>
            <a:avLst/>
            <a:gdLst/>
            <a:ahLst/>
            <a:cxnLst/>
            <a:rect l="0" t="0" r="0" b="0"/>
            <a:pathLst>
              <a:path w="107157" h="78582">
                <a:moveTo>
                  <a:pt x="0" y="78581"/>
                </a:moveTo>
                <a:lnTo>
                  <a:pt x="0" y="78581"/>
                </a:lnTo>
                <a:lnTo>
                  <a:pt x="7144" y="71437"/>
                </a:lnTo>
                <a:lnTo>
                  <a:pt x="7144" y="71437"/>
                </a:lnTo>
                <a:lnTo>
                  <a:pt x="14287" y="64293"/>
                </a:lnTo>
                <a:lnTo>
                  <a:pt x="28575" y="50006"/>
                </a:lnTo>
                <a:lnTo>
                  <a:pt x="42862" y="42862"/>
                </a:lnTo>
                <a:lnTo>
                  <a:pt x="57150" y="28575"/>
                </a:lnTo>
                <a:lnTo>
                  <a:pt x="78581" y="14287"/>
                </a:lnTo>
                <a:lnTo>
                  <a:pt x="92869" y="7143"/>
                </a:lnTo>
                <a:lnTo>
                  <a:pt x="107156" y="0"/>
                </a:lnTo>
                <a:lnTo>
                  <a:pt x="107156"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6365082" y="2300288"/>
            <a:ext cx="128589" cy="200026"/>
          </a:xfrm>
          <a:custGeom>
            <a:avLst/>
            <a:gdLst/>
            <a:ahLst/>
            <a:cxnLst/>
            <a:rect l="0" t="0" r="0" b="0"/>
            <a:pathLst>
              <a:path w="128589" h="200026">
                <a:moveTo>
                  <a:pt x="50006" y="0"/>
                </a:moveTo>
                <a:lnTo>
                  <a:pt x="42863" y="7143"/>
                </a:lnTo>
                <a:lnTo>
                  <a:pt x="35719" y="14287"/>
                </a:lnTo>
                <a:lnTo>
                  <a:pt x="35719" y="14287"/>
                </a:lnTo>
                <a:lnTo>
                  <a:pt x="28575" y="35718"/>
                </a:lnTo>
                <a:lnTo>
                  <a:pt x="21431" y="50006"/>
                </a:lnTo>
                <a:lnTo>
                  <a:pt x="14288" y="78581"/>
                </a:lnTo>
                <a:lnTo>
                  <a:pt x="7144" y="107156"/>
                </a:lnTo>
                <a:lnTo>
                  <a:pt x="7144" y="135731"/>
                </a:lnTo>
                <a:lnTo>
                  <a:pt x="0" y="157162"/>
                </a:lnTo>
                <a:lnTo>
                  <a:pt x="7144" y="178593"/>
                </a:lnTo>
                <a:lnTo>
                  <a:pt x="7144" y="192881"/>
                </a:lnTo>
                <a:lnTo>
                  <a:pt x="14288" y="192881"/>
                </a:lnTo>
                <a:lnTo>
                  <a:pt x="28575" y="200025"/>
                </a:lnTo>
                <a:lnTo>
                  <a:pt x="35719" y="192881"/>
                </a:lnTo>
                <a:lnTo>
                  <a:pt x="42863" y="185737"/>
                </a:lnTo>
                <a:lnTo>
                  <a:pt x="50006" y="178593"/>
                </a:lnTo>
                <a:lnTo>
                  <a:pt x="57150" y="164306"/>
                </a:lnTo>
                <a:lnTo>
                  <a:pt x="64294" y="142875"/>
                </a:lnTo>
                <a:lnTo>
                  <a:pt x="71438" y="121443"/>
                </a:lnTo>
                <a:lnTo>
                  <a:pt x="78581" y="100012"/>
                </a:lnTo>
                <a:lnTo>
                  <a:pt x="92869" y="78581"/>
                </a:lnTo>
                <a:lnTo>
                  <a:pt x="100013" y="57150"/>
                </a:lnTo>
                <a:lnTo>
                  <a:pt x="100013" y="50006"/>
                </a:lnTo>
                <a:lnTo>
                  <a:pt x="100013" y="50006"/>
                </a:lnTo>
                <a:lnTo>
                  <a:pt x="100013" y="50006"/>
                </a:lnTo>
                <a:lnTo>
                  <a:pt x="100013" y="57150"/>
                </a:lnTo>
                <a:lnTo>
                  <a:pt x="100013" y="71437"/>
                </a:lnTo>
                <a:lnTo>
                  <a:pt x="100013" y="92868"/>
                </a:lnTo>
                <a:lnTo>
                  <a:pt x="107156" y="114300"/>
                </a:lnTo>
                <a:lnTo>
                  <a:pt x="107156" y="135731"/>
                </a:lnTo>
                <a:lnTo>
                  <a:pt x="121444" y="157162"/>
                </a:lnTo>
                <a:lnTo>
                  <a:pt x="128588" y="171450"/>
                </a:lnTo>
                <a:lnTo>
                  <a:pt x="128588" y="178593"/>
                </a:lnTo>
                <a:lnTo>
                  <a:pt x="128588" y="17859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6579395" y="2178844"/>
            <a:ext cx="307182" cy="300038"/>
          </a:xfrm>
          <a:custGeom>
            <a:avLst/>
            <a:gdLst/>
            <a:ahLst/>
            <a:cxnLst/>
            <a:rect l="0" t="0" r="0" b="0"/>
            <a:pathLst>
              <a:path w="307182" h="300038">
                <a:moveTo>
                  <a:pt x="0" y="178594"/>
                </a:moveTo>
                <a:lnTo>
                  <a:pt x="0" y="185737"/>
                </a:lnTo>
                <a:lnTo>
                  <a:pt x="0" y="200025"/>
                </a:lnTo>
                <a:lnTo>
                  <a:pt x="0" y="207169"/>
                </a:lnTo>
                <a:lnTo>
                  <a:pt x="0" y="221456"/>
                </a:lnTo>
                <a:lnTo>
                  <a:pt x="0" y="235744"/>
                </a:lnTo>
                <a:lnTo>
                  <a:pt x="7143" y="250031"/>
                </a:lnTo>
                <a:lnTo>
                  <a:pt x="14287" y="271462"/>
                </a:lnTo>
                <a:lnTo>
                  <a:pt x="14287" y="285750"/>
                </a:lnTo>
                <a:lnTo>
                  <a:pt x="21431" y="292894"/>
                </a:lnTo>
                <a:lnTo>
                  <a:pt x="28575" y="300037"/>
                </a:lnTo>
                <a:lnTo>
                  <a:pt x="28575" y="300037"/>
                </a:lnTo>
                <a:lnTo>
                  <a:pt x="28575" y="300037"/>
                </a:lnTo>
                <a:lnTo>
                  <a:pt x="28575" y="292894"/>
                </a:lnTo>
                <a:lnTo>
                  <a:pt x="28575" y="278606"/>
                </a:lnTo>
                <a:lnTo>
                  <a:pt x="21431" y="264319"/>
                </a:lnTo>
                <a:lnTo>
                  <a:pt x="21431" y="242887"/>
                </a:lnTo>
                <a:lnTo>
                  <a:pt x="14287" y="214312"/>
                </a:lnTo>
                <a:lnTo>
                  <a:pt x="14287" y="192881"/>
                </a:lnTo>
                <a:lnTo>
                  <a:pt x="14287" y="164306"/>
                </a:lnTo>
                <a:lnTo>
                  <a:pt x="21431" y="150019"/>
                </a:lnTo>
                <a:lnTo>
                  <a:pt x="28575" y="135731"/>
                </a:lnTo>
                <a:lnTo>
                  <a:pt x="28575" y="128587"/>
                </a:lnTo>
                <a:lnTo>
                  <a:pt x="42862" y="128587"/>
                </a:lnTo>
                <a:lnTo>
                  <a:pt x="50006" y="128587"/>
                </a:lnTo>
                <a:lnTo>
                  <a:pt x="57150" y="135731"/>
                </a:lnTo>
                <a:lnTo>
                  <a:pt x="64293" y="142875"/>
                </a:lnTo>
                <a:lnTo>
                  <a:pt x="78581" y="150019"/>
                </a:lnTo>
                <a:lnTo>
                  <a:pt x="92868" y="157162"/>
                </a:lnTo>
                <a:lnTo>
                  <a:pt x="107156" y="164306"/>
                </a:lnTo>
                <a:lnTo>
                  <a:pt x="114300" y="171450"/>
                </a:lnTo>
                <a:lnTo>
                  <a:pt x="128587" y="171450"/>
                </a:lnTo>
                <a:lnTo>
                  <a:pt x="142875" y="164306"/>
                </a:lnTo>
                <a:lnTo>
                  <a:pt x="164306" y="157162"/>
                </a:lnTo>
                <a:lnTo>
                  <a:pt x="178593" y="150019"/>
                </a:lnTo>
                <a:lnTo>
                  <a:pt x="192881" y="135731"/>
                </a:lnTo>
                <a:lnTo>
                  <a:pt x="207168" y="114300"/>
                </a:lnTo>
                <a:lnTo>
                  <a:pt x="221456" y="100012"/>
                </a:lnTo>
                <a:lnTo>
                  <a:pt x="235743" y="78581"/>
                </a:lnTo>
                <a:lnTo>
                  <a:pt x="250031" y="57150"/>
                </a:lnTo>
                <a:lnTo>
                  <a:pt x="257175" y="35719"/>
                </a:lnTo>
                <a:lnTo>
                  <a:pt x="264318" y="14287"/>
                </a:lnTo>
                <a:lnTo>
                  <a:pt x="264318" y="7144"/>
                </a:lnTo>
                <a:lnTo>
                  <a:pt x="264318" y="0"/>
                </a:lnTo>
                <a:lnTo>
                  <a:pt x="250031" y="7144"/>
                </a:lnTo>
                <a:lnTo>
                  <a:pt x="242887" y="14287"/>
                </a:lnTo>
                <a:lnTo>
                  <a:pt x="221456" y="28575"/>
                </a:lnTo>
                <a:lnTo>
                  <a:pt x="207168" y="50006"/>
                </a:lnTo>
                <a:lnTo>
                  <a:pt x="200025" y="71437"/>
                </a:lnTo>
                <a:lnTo>
                  <a:pt x="185737" y="100012"/>
                </a:lnTo>
                <a:lnTo>
                  <a:pt x="178593" y="128587"/>
                </a:lnTo>
                <a:lnTo>
                  <a:pt x="171450" y="157162"/>
                </a:lnTo>
                <a:lnTo>
                  <a:pt x="171450" y="178594"/>
                </a:lnTo>
                <a:lnTo>
                  <a:pt x="171450" y="200025"/>
                </a:lnTo>
                <a:lnTo>
                  <a:pt x="185737" y="207169"/>
                </a:lnTo>
                <a:lnTo>
                  <a:pt x="192881" y="214312"/>
                </a:lnTo>
                <a:lnTo>
                  <a:pt x="207168" y="214312"/>
                </a:lnTo>
                <a:lnTo>
                  <a:pt x="228600" y="207169"/>
                </a:lnTo>
                <a:lnTo>
                  <a:pt x="250031" y="200025"/>
                </a:lnTo>
                <a:lnTo>
                  <a:pt x="278606" y="185737"/>
                </a:lnTo>
                <a:lnTo>
                  <a:pt x="307181" y="171450"/>
                </a:lnTo>
                <a:lnTo>
                  <a:pt x="307181" y="171450"/>
                </a:lnTo>
                <a:lnTo>
                  <a:pt x="307181" y="17145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7022307" y="2271713"/>
            <a:ext cx="35720" cy="164307"/>
          </a:xfrm>
          <a:custGeom>
            <a:avLst/>
            <a:gdLst/>
            <a:ahLst/>
            <a:cxnLst/>
            <a:rect l="0" t="0" r="0" b="0"/>
            <a:pathLst>
              <a:path w="35720" h="164307">
                <a:moveTo>
                  <a:pt x="21431" y="0"/>
                </a:moveTo>
                <a:lnTo>
                  <a:pt x="21431" y="7143"/>
                </a:lnTo>
                <a:lnTo>
                  <a:pt x="21431" y="14287"/>
                </a:lnTo>
                <a:lnTo>
                  <a:pt x="21431" y="21431"/>
                </a:lnTo>
                <a:lnTo>
                  <a:pt x="28575" y="35718"/>
                </a:lnTo>
                <a:lnTo>
                  <a:pt x="28575" y="57150"/>
                </a:lnTo>
                <a:lnTo>
                  <a:pt x="28575" y="78581"/>
                </a:lnTo>
                <a:lnTo>
                  <a:pt x="35719" y="100012"/>
                </a:lnTo>
                <a:lnTo>
                  <a:pt x="35719" y="114300"/>
                </a:lnTo>
                <a:lnTo>
                  <a:pt x="28575" y="128587"/>
                </a:lnTo>
                <a:lnTo>
                  <a:pt x="28575" y="142875"/>
                </a:lnTo>
                <a:lnTo>
                  <a:pt x="21431" y="157162"/>
                </a:lnTo>
                <a:lnTo>
                  <a:pt x="14288" y="164306"/>
                </a:lnTo>
                <a:lnTo>
                  <a:pt x="7144" y="164306"/>
                </a:lnTo>
                <a:lnTo>
                  <a:pt x="0" y="164306"/>
                </a:lnTo>
                <a:lnTo>
                  <a:pt x="0" y="16430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7286626" y="2243138"/>
            <a:ext cx="214313" cy="250032"/>
          </a:xfrm>
          <a:custGeom>
            <a:avLst/>
            <a:gdLst/>
            <a:ahLst/>
            <a:cxnLst/>
            <a:rect l="0" t="0" r="0" b="0"/>
            <a:pathLst>
              <a:path w="214313" h="250032">
                <a:moveTo>
                  <a:pt x="0" y="0"/>
                </a:moveTo>
                <a:lnTo>
                  <a:pt x="0" y="0"/>
                </a:lnTo>
                <a:lnTo>
                  <a:pt x="0" y="7143"/>
                </a:lnTo>
                <a:lnTo>
                  <a:pt x="0" y="14287"/>
                </a:lnTo>
                <a:lnTo>
                  <a:pt x="0" y="28575"/>
                </a:lnTo>
                <a:lnTo>
                  <a:pt x="0" y="42862"/>
                </a:lnTo>
                <a:lnTo>
                  <a:pt x="0" y="64293"/>
                </a:lnTo>
                <a:lnTo>
                  <a:pt x="0" y="92868"/>
                </a:lnTo>
                <a:lnTo>
                  <a:pt x="0" y="121443"/>
                </a:lnTo>
                <a:lnTo>
                  <a:pt x="7144" y="150018"/>
                </a:lnTo>
                <a:lnTo>
                  <a:pt x="14287" y="178593"/>
                </a:lnTo>
                <a:lnTo>
                  <a:pt x="14287" y="200025"/>
                </a:lnTo>
                <a:lnTo>
                  <a:pt x="21431" y="214312"/>
                </a:lnTo>
                <a:lnTo>
                  <a:pt x="21431" y="228600"/>
                </a:lnTo>
                <a:lnTo>
                  <a:pt x="21431" y="235743"/>
                </a:lnTo>
                <a:lnTo>
                  <a:pt x="28575" y="242887"/>
                </a:lnTo>
                <a:lnTo>
                  <a:pt x="28575" y="242887"/>
                </a:lnTo>
                <a:lnTo>
                  <a:pt x="28575" y="235743"/>
                </a:lnTo>
                <a:lnTo>
                  <a:pt x="21431" y="221456"/>
                </a:lnTo>
                <a:lnTo>
                  <a:pt x="21431" y="200025"/>
                </a:lnTo>
                <a:lnTo>
                  <a:pt x="21431" y="171450"/>
                </a:lnTo>
                <a:lnTo>
                  <a:pt x="28575" y="135731"/>
                </a:lnTo>
                <a:lnTo>
                  <a:pt x="28575" y="100012"/>
                </a:lnTo>
                <a:lnTo>
                  <a:pt x="35719" y="64293"/>
                </a:lnTo>
                <a:lnTo>
                  <a:pt x="35719" y="42862"/>
                </a:lnTo>
                <a:lnTo>
                  <a:pt x="50006" y="21431"/>
                </a:lnTo>
                <a:lnTo>
                  <a:pt x="57150" y="14287"/>
                </a:lnTo>
                <a:lnTo>
                  <a:pt x="64294" y="14287"/>
                </a:lnTo>
                <a:lnTo>
                  <a:pt x="71437" y="21431"/>
                </a:lnTo>
                <a:lnTo>
                  <a:pt x="85725" y="35718"/>
                </a:lnTo>
                <a:lnTo>
                  <a:pt x="92869" y="50006"/>
                </a:lnTo>
                <a:lnTo>
                  <a:pt x="100012" y="71437"/>
                </a:lnTo>
                <a:lnTo>
                  <a:pt x="107156" y="100012"/>
                </a:lnTo>
                <a:lnTo>
                  <a:pt x="107156" y="121443"/>
                </a:lnTo>
                <a:lnTo>
                  <a:pt x="114300" y="142875"/>
                </a:lnTo>
                <a:lnTo>
                  <a:pt x="114300" y="164306"/>
                </a:lnTo>
                <a:lnTo>
                  <a:pt x="121444" y="171450"/>
                </a:lnTo>
                <a:lnTo>
                  <a:pt x="121444" y="185737"/>
                </a:lnTo>
                <a:lnTo>
                  <a:pt x="121444" y="185737"/>
                </a:lnTo>
                <a:lnTo>
                  <a:pt x="121444" y="185737"/>
                </a:lnTo>
                <a:lnTo>
                  <a:pt x="121444" y="171450"/>
                </a:lnTo>
                <a:lnTo>
                  <a:pt x="128587" y="157162"/>
                </a:lnTo>
                <a:lnTo>
                  <a:pt x="128587" y="135731"/>
                </a:lnTo>
                <a:lnTo>
                  <a:pt x="128587" y="100012"/>
                </a:lnTo>
                <a:lnTo>
                  <a:pt x="135731" y="71437"/>
                </a:lnTo>
                <a:lnTo>
                  <a:pt x="142875" y="57150"/>
                </a:lnTo>
                <a:lnTo>
                  <a:pt x="150019" y="42862"/>
                </a:lnTo>
                <a:lnTo>
                  <a:pt x="157162" y="50006"/>
                </a:lnTo>
                <a:lnTo>
                  <a:pt x="157162" y="57150"/>
                </a:lnTo>
                <a:lnTo>
                  <a:pt x="171450" y="78581"/>
                </a:lnTo>
                <a:lnTo>
                  <a:pt x="178594" y="100012"/>
                </a:lnTo>
                <a:lnTo>
                  <a:pt x="178594" y="135731"/>
                </a:lnTo>
                <a:lnTo>
                  <a:pt x="185737" y="164306"/>
                </a:lnTo>
                <a:lnTo>
                  <a:pt x="192881" y="192881"/>
                </a:lnTo>
                <a:lnTo>
                  <a:pt x="200025" y="221456"/>
                </a:lnTo>
                <a:lnTo>
                  <a:pt x="207169" y="235743"/>
                </a:lnTo>
                <a:lnTo>
                  <a:pt x="214312" y="250031"/>
                </a:lnTo>
                <a:lnTo>
                  <a:pt x="214312" y="25003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7550945" y="2271713"/>
            <a:ext cx="85726" cy="207169"/>
          </a:xfrm>
          <a:custGeom>
            <a:avLst/>
            <a:gdLst/>
            <a:ahLst/>
            <a:cxnLst/>
            <a:rect l="0" t="0" r="0" b="0"/>
            <a:pathLst>
              <a:path w="85726" h="207169">
                <a:moveTo>
                  <a:pt x="7143" y="28575"/>
                </a:moveTo>
                <a:lnTo>
                  <a:pt x="7143" y="35718"/>
                </a:lnTo>
                <a:lnTo>
                  <a:pt x="7143" y="50006"/>
                </a:lnTo>
                <a:lnTo>
                  <a:pt x="7143" y="57150"/>
                </a:lnTo>
                <a:lnTo>
                  <a:pt x="7143" y="78581"/>
                </a:lnTo>
                <a:lnTo>
                  <a:pt x="7143" y="100012"/>
                </a:lnTo>
                <a:lnTo>
                  <a:pt x="7143" y="128587"/>
                </a:lnTo>
                <a:lnTo>
                  <a:pt x="7143" y="150018"/>
                </a:lnTo>
                <a:lnTo>
                  <a:pt x="14287" y="171450"/>
                </a:lnTo>
                <a:lnTo>
                  <a:pt x="21431" y="185737"/>
                </a:lnTo>
                <a:lnTo>
                  <a:pt x="35718" y="200025"/>
                </a:lnTo>
                <a:lnTo>
                  <a:pt x="42862" y="200025"/>
                </a:lnTo>
                <a:lnTo>
                  <a:pt x="57150" y="207168"/>
                </a:lnTo>
                <a:lnTo>
                  <a:pt x="64293" y="200025"/>
                </a:lnTo>
                <a:lnTo>
                  <a:pt x="64293" y="192881"/>
                </a:lnTo>
                <a:lnTo>
                  <a:pt x="71437" y="185737"/>
                </a:lnTo>
                <a:lnTo>
                  <a:pt x="78581" y="171450"/>
                </a:lnTo>
                <a:lnTo>
                  <a:pt x="78581" y="142875"/>
                </a:lnTo>
                <a:lnTo>
                  <a:pt x="85725" y="114300"/>
                </a:lnTo>
                <a:lnTo>
                  <a:pt x="85725" y="85725"/>
                </a:lnTo>
                <a:lnTo>
                  <a:pt x="85725" y="57150"/>
                </a:lnTo>
                <a:lnTo>
                  <a:pt x="85725" y="35718"/>
                </a:lnTo>
                <a:lnTo>
                  <a:pt x="71437" y="14287"/>
                </a:lnTo>
                <a:lnTo>
                  <a:pt x="64293" y="7143"/>
                </a:lnTo>
                <a:lnTo>
                  <a:pt x="42862" y="0"/>
                </a:lnTo>
                <a:lnTo>
                  <a:pt x="28575" y="7143"/>
                </a:lnTo>
                <a:lnTo>
                  <a:pt x="14287" y="14287"/>
                </a:lnTo>
                <a:lnTo>
                  <a:pt x="7143" y="14287"/>
                </a:lnTo>
                <a:lnTo>
                  <a:pt x="0" y="21431"/>
                </a:lnTo>
                <a:lnTo>
                  <a:pt x="0" y="2143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7700963" y="2271713"/>
            <a:ext cx="64295" cy="178594"/>
          </a:xfrm>
          <a:custGeom>
            <a:avLst/>
            <a:gdLst/>
            <a:ahLst/>
            <a:cxnLst/>
            <a:rect l="0" t="0" r="0" b="0"/>
            <a:pathLst>
              <a:path w="64295" h="178594">
                <a:moveTo>
                  <a:pt x="0" y="21431"/>
                </a:moveTo>
                <a:lnTo>
                  <a:pt x="7144" y="28575"/>
                </a:lnTo>
                <a:lnTo>
                  <a:pt x="14288" y="35718"/>
                </a:lnTo>
                <a:lnTo>
                  <a:pt x="14288" y="42862"/>
                </a:lnTo>
                <a:lnTo>
                  <a:pt x="14288" y="57150"/>
                </a:lnTo>
                <a:lnTo>
                  <a:pt x="21432" y="78581"/>
                </a:lnTo>
                <a:lnTo>
                  <a:pt x="21432" y="100012"/>
                </a:lnTo>
                <a:lnTo>
                  <a:pt x="28575" y="121443"/>
                </a:lnTo>
                <a:lnTo>
                  <a:pt x="35719" y="142875"/>
                </a:lnTo>
                <a:lnTo>
                  <a:pt x="35719" y="164306"/>
                </a:lnTo>
                <a:lnTo>
                  <a:pt x="35719" y="171450"/>
                </a:lnTo>
                <a:lnTo>
                  <a:pt x="35719" y="178593"/>
                </a:lnTo>
                <a:lnTo>
                  <a:pt x="35719" y="178593"/>
                </a:lnTo>
                <a:lnTo>
                  <a:pt x="35719" y="178593"/>
                </a:lnTo>
                <a:lnTo>
                  <a:pt x="35719" y="171450"/>
                </a:lnTo>
                <a:lnTo>
                  <a:pt x="35719" y="157162"/>
                </a:lnTo>
                <a:lnTo>
                  <a:pt x="35719" y="135731"/>
                </a:lnTo>
                <a:lnTo>
                  <a:pt x="35719" y="107156"/>
                </a:lnTo>
                <a:lnTo>
                  <a:pt x="35719" y="78581"/>
                </a:lnTo>
                <a:lnTo>
                  <a:pt x="35719" y="50006"/>
                </a:lnTo>
                <a:lnTo>
                  <a:pt x="42863" y="28575"/>
                </a:lnTo>
                <a:lnTo>
                  <a:pt x="57150" y="7143"/>
                </a:lnTo>
                <a:lnTo>
                  <a:pt x="64294" y="0"/>
                </a:lnTo>
                <a:lnTo>
                  <a:pt x="64294" y="0"/>
                </a:lnTo>
                <a:lnTo>
                  <a:pt x="64294"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7822407" y="2264569"/>
            <a:ext cx="142876" cy="185738"/>
          </a:xfrm>
          <a:custGeom>
            <a:avLst/>
            <a:gdLst/>
            <a:ahLst/>
            <a:cxnLst/>
            <a:rect l="0" t="0" r="0" b="0"/>
            <a:pathLst>
              <a:path w="142876" h="185738">
                <a:moveTo>
                  <a:pt x="71438" y="0"/>
                </a:moveTo>
                <a:lnTo>
                  <a:pt x="64294" y="0"/>
                </a:lnTo>
                <a:lnTo>
                  <a:pt x="57150" y="0"/>
                </a:lnTo>
                <a:lnTo>
                  <a:pt x="50006" y="0"/>
                </a:lnTo>
                <a:lnTo>
                  <a:pt x="42863" y="7144"/>
                </a:lnTo>
                <a:lnTo>
                  <a:pt x="35719" y="14287"/>
                </a:lnTo>
                <a:lnTo>
                  <a:pt x="21431" y="28575"/>
                </a:lnTo>
                <a:lnTo>
                  <a:pt x="14288" y="50006"/>
                </a:lnTo>
                <a:lnTo>
                  <a:pt x="7144" y="71437"/>
                </a:lnTo>
                <a:lnTo>
                  <a:pt x="0" y="92869"/>
                </a:lnTo>
                <a:lnTo>
                  <a:pt x="0" y="121444"/>
                </a:lnTo>
                <a:lnTo>
                  <a:pt x="0" y="142875"/>
                </a:lnTo>
                <a:lnTo>
                  <a:pt x="7144" y="157162"/>
                </a:lnTo>
                <a:lnTo>
                  <a:pt x="14288" y="171450"/>
                </a:lnTo>
                <a:lnTo>
                  <a:pt x="21431" y="178594"/>
                </a:lnTo>
                <a:lnTo>
                  <a:pt x="28575" y="185737"/>
                </a:lnTo>
                <a:lnTo>
                  <a:pt x="35719" y="185737"/>
                </a:lnTo>
                <a:lnTo>
                  <a:pt x="42863" y="178594"/>
                </a:lnTo>
                <a:lnTo>
                  <a:pt x="57150" y="171450"/>
                </a:lnTo>
                <a:lnTo>
                  <a:pt x="64294" y="157162"/>
                </a:lnTo>
                <a:lnTo>
                  <a:pt x="71438" y="135731"/>
                </a:lnTo>
                <a:lnTo>
                  <a:pt x="78581" y="121444"/>
                </a:lnTo>
                <a:lnTo>
                  <a:pt x="85725" y="100012"/>
                </a:lnTo>
                <a:lnTo>
                  <a:pt x="92869" y="78581"/>
                </a:lnTo>
                <a:lnTo>
                  <a:pt x="92869" y="64294"/>
                </a:lnTo>
                <a:lnTo>
                  <a:pt x="92869" y="57150"/>
                </a:lnTo>
                <a:lnTo>
                  <a:pt x="100013" y="50006"/>
                </a:lnTo>
                <a:lnTo>
                  <a:pt x="100013" y="50006"/>
                </a:lnTo>
                <a:lnTo>
                  <a:pt x="100013" y="57150"/>
                </a:lnTo>
                <a:lnTo>
                  <a:pt x="100013" y="71437"/>
                </a:lnTo>
                <a:lnTo>
                  <a:pt x="107156" y="85725"/>
                </a:lnTo>
                <a:lnTo>
                  <a:pt x="107156" y="100012"/>
                </a:lnTo>
                <a:lnTo>
                  <a:pt x="107156" y="121444"/>
                </a:lnTo>
                <a:lnTo>
                  <a:pt x="114300" y="135731"/>
                </a:lnTo>
                <a:lnTo>
                  <a:pt x="121444" y="150019"/>
                </a:lnTo>
                <a:lnTo>
                  <a:pt x="121444" y="164306"/>
                </a:lnTo>
                <a:lnTo>
                  <a:pt x="128588" y="171450"/>
                </a:lnTo>
                <a:lnTo>
                  <a:pt x="135731" y="178594"/>
                </a:lnTo>
                <a:lnTo>
                  <a:pt x="142875" y="178594"/>
                </a:lnTo>
                <a:lnTo>
                  <a:pt x="142875" y="178594"/>
                </a:lnTo>
                <a:lnTo>
                  <a:pt x="142875" y="17859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8001001" y="2193131"/>
            <a:ext cx="64295" cy="271464"/>
          </a:xfrm>
          <a:custGeom>
            <a:avLst/>
            <a:gdLst/>
            <a:ahLst/>
            <a:cxnLst/>
            <a:rect l="0" t="0" r="0" b="0"/>
            <a:pathLst>
              <a:path w="64295" h="271464">
                <a:moveTo>
                  <a:pt x="0" y="0"/>
                </a:moveTo>
                <a:lnTo>
                  <a:pt x="0" y="0"/>
                </a:lnTo>
                <a:lnTo>
                  <a:pt x="0" y="0"/>
                </a:lnTo>
                <a:lnTo>
                  <a:pt x="0" y="7144"/>
                </a:lnTo>
                <a:lnTo>
                  <a:pt x="0" y="14288"/>
                </a:lnTo>
                <a:lnTo>
                  <a:pt x="0" y="28575"/>
                </a:lnTo>
                <a:lnTo>
                  <a:pt x="7144" y="50007"/>
                </a:lnTo>
                <a:lnTo>
                  <a:pt x="7144" y="71438"/>
                </a:lnTo>
                <a:lnTo>
                  <a:pt x="14287" y="100013"/>
                </a:lnTo>
                <a:lnTo>
                  <a:pt x="28575" y="128588"/>
                </a:lnTo>
                <a:lnTo>
                  <a:pt x="35719" y="157163"/>
                </a:lnTo>
                <a:lnTo>
                  <a:pt x="42862" y="185738"/>
                </a:lnTo>
                <a:lnTo>
                  <a:pt x="50006" y="207169"/>
                </a:lnTo>
                <a:lnTo>
                  <a:pt x="57150" y="228600"/>
                </a:lnTo>
                <a:lnTo>
                  <a:pt x="57150" y="242888"/>
                </a:lnTo>
                <a:lnTo>
                  <a:pt x="64294" y="250032"/>
                </a:lnTo>
                <a:lnTo>
                  <a:pt x="64294" y="264319"/>
                </a:lnTo>
                <a:lnTo>
                  <a:pt x="64294" y="271463"/>
                </a:lnTo>
                <a:lnTo>
                  <a:pt x="64294" y="271463"/>
                </a:lnTo>
                <a:lnTo>
                  <a:pt x="64294" y="27146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8186738" y="2371725"/>
            <a:ext cx="21433" cy="178595"/>
          </a:xfrm>
          <a:custGeom>
            <a:avLst/>
            <a:gdLst/>
            <a:ahLst/>
            <a:cxnLst/>
            <a:rect l="0" t="0" r="0" b="0"/>
            <a:pathLst>
              <a:path w="21433" h="178595">
                <a:moveTo>
                  <a:pt x="0" y="0"/>
                </a:moveTo>
                <a:lnTo>
                  <a:pt x="0" y="0"/>
                </a:lnTo>
                <a:lnTo>
                  <a:pt x="0" y="0"/>
                </a:lnTo>
                <a:lnTo>
                  <a:pt x="0" y="7144"/>
                </a:lnTo>
                <a:lnTo>
                  <a:pt x="0" y="7144"/>
                </a:lnTo>
                <a:lnTo>
                  <a:pt x="7144" y="21431"/>
                </a:lnTo>
                <a:lnTo>
                  <a:pt x="7144" y="35719"/>
                </a:lnTo>
                <a:lnTo>
                  <a:pt x="14288" y="50006"/>
                </a:lnTo>
                <a:lnTo>
                  <a:pt x="21432" y="71438"/>
                </a:lnTo>
                <a:lnTo>
                  <a:pt x="21432" y="92869"/>
                </a:lnTo>
                <a:lnTo>
                  <a:pt x="21432" y="107156"/>
                </a:lnTo>
                <a:lnTo>
                  <a:pt x="21432" y="128588"/>
                </a:lnTo>
                <a:lnTo>
                  <a:pt x="21432" y="150019"/>
                </a:lnTo>
                <a:lnTo>
                  <a:pt x="7144" y="164306"/>
                </a:lnTo>
                <a:lnTo>
                  <a:pt x="7144" y="171450"/>
                </a:lnTo>
                <a:lnTo>
                  <a:pt x="0" y="178594"/>
                </a:lnTo>
                <a:lnTo>
                  <a:pt x="0" y="17859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8115301" y="2500313"/>
            <a:ext cx="150020" cy="185738"/>
          </a:xfrm>
          <a:custGeom>
            <a:avLst/>
            <a:gdLst/>
            <a:ahLst/>
            <a:cxnLst/>
            <a:rect l="0" t="0" r="0" b="0"/>
            <a:pathLst>
              <a:path w="150020" h="185738">
                <a:moveTo>
                  <a:pt x="0" y="185737"/>
                </a:moveTo>
                <a:lnTo>
                  <a:pt x="0" y="185737"/>
                </a:lnTo>
                <a:lnTo>
                  <a:pt x="0" y="185737"/>
                </a:lnTo>
                <a:lnTo>
                  <a:pt x="0" y="185737"/>
                </a:lnTo>
                <a:lnTo>
                  <a:pt x="7144" y="178593"/>
                </a:lnTo>
                <a:lnTo>
                  <a:pt x="7144" y="171450"/>
                </a:lnTo>
                <a:lnTo>
                  <a:pt x="21431" y="157162"/>
                </a:lnTo>
                <a:lnTo>
                  <a:pt x="28575" y="142875"/>
                </a:lnTo>
                <a:lnTo>
                  <a:pt x="35719" y="121443"/>
                </a:lnTo>
                <a:lnTo>
                  <a:pt x="50006" y="100012"/>
                </a:lnTo>
                <a:lnTo>
                  <a:pt x="64294" y="78581"/>
                </a:lnTo>
                <a:lnTo>
                  <a:pt x="71437" y="64293"/>
                </a:lnTo>
                <a:lnTo>
                  <a:pt x="78581" y="42862"/>
                </a:lnTo>
                <a:lnTo>
                  <a:pt x="92869" y="28575"/>
                </a:lnTo>
                <a:lnTo>
                  <a:pt x="92869" y="14287"/>
                </a:lnTo>
                <a:lnTo>
                  <a:pt x="92869" y="7143"/>
                </a:lnTo>
                <a:lnTo>
                  <a:pt x="92869" y="0"/>
                </a:lnTo>
                <a:lnTo>
                  <a:pt x="78581" y="0"/>
                </a:lnTo>
                <a:lnTo>
                  <a:pt x="71437" y="0"/>
                </a:lnTo>
                <a:lnTo>
                  <a:pt x="57150" y="7143"/>
                </a:lnTo>
                <a:lnTo>
                  <a:pt x="50006" y="21431"/>
                </a:lnTo>
                <a:lnTo>
                  <a:pt x="35719" y="42862"/>
                </a:lnTo>
                <a:lnTo>
                  <a:pt x="28575" y="64293"/>
                </a:lnTo>
                <a:lnTo>
                  <a:pt x="28575" y="85725"/>
                </a:lnTo>
                <a:lnTo>
                  <a:pt x="21431" y="100012"/>
                </a:lnTo>
                <a:lnTo>
                  <a:pt x="28575" y="121443"/>
                </a:lnTo>
                <a:lnTo>
                  <a:pt x="28575" y="142875"/>
                </a:lnTo>
                <a:lnTo>
                  <a:pt x="35719" y="157162"/>
                </a:lnTo>
                <a:lnTo>
                  <a:pt x="50006" y="164306"/>
                </a:lnTo>
                <a:lnTo>
                  <a:pt x="64294" y="164306"/>
                </a:lnTo>
                <a:lnTo>
                  <a:pt x="85725" y="164306"/>
                </a:lnTo>
                <a:lnTo>
                  <a:pt x="100012" y="157162"/>
                </a:lnTo>
                <a:lnTo>
                  <a:pt x="121444" y="142875"/>
                </a:lnTo>
                <a:lnTo>
                  <a:pt x="135731" y="135731"/>
                </a:lnTo>
                <a:lnTo>
                  <a:pt x="150019" y="128587"/>
                </a:lnTo>
                <a:lnTo>
                  <a:pt x="150019" y="12858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8358188" y="2328863"/>
            <a:ext cx="85726" cy="200026"/>
          </a:xfrm>
          <a:custGeom>
            <a:avLst/>
            <a:gdLst/>
            <a:ahLst/>
            <a:cxnLst/>
            <a:rect l="0" t="0" r="0" b="0"/>
            <a:pathLst>
              <a:path w="85726" h="200026">
                <a:moveTo>
                  <a:pt x="14288" y="0"/>
                </a:moveTo>
                <a:lnTo>
                  <a:pt x="14288" y="0"/>
                </a:lnTo>
                <a:lnTo>
                  <a:pt x="14288" y="14287"/>
                </a:lnTo>
                <a:lnTo>
                  <a:pt x="7144" y="14287"/>
                </a:lnTo>
                <a:lnTo>
                  <a:pt x="7144" y="35718"/>
                </a:lnTo>
                <a:lnTo>
                  <a:pt x="0" y="57150"/>
                </a:lnTo>
                <a:lnTo>
                  <a:pt x="0" y="85725"/>
                </a:lnTo>
                <a:lnTo>
                  <a:pt x="0" y="107156"/>
                </a:lnTo>
                <a:lnTo>
                  <a:pt x="0" y="135731"/>
                </a:lnTo>
                <a:lnTo>
                  <a:pt x="0" y="157162"/>
                </a:lnTo>
                <a:lnTo>
                  <a:pt x="7144" y="178593"/>
                </a:lnTo>
                <a:lnTo>
                  <a:pt x="14288" y="192881"/>
                </a:lnTo>
                <a:lnTo>
                  <a:pt x="28575" y="200025"/>
                </a:lnTo>
                <a:lnTo>
                  <a:pt x="42863" y="200025"/>
                </a:lnTo>
                <a:lnTo>
                  <a:pt x="50007" y="200025"/>
                </a:lnTo>
                <a:lnTo>
                  <a:pt x="64294" y="200025"/>
                </a:lnTo>
                <a:lnTo>
                  <a:pt x="71438" y="185737"/>
                </a:lnTo>
                <a:lnTo>
                  <a:pt x="78582" y="178593"/>
                </a:lnTo>
                <a:lnTo>
                  <a:pt x="85725" y="171450"/>
                </a:lnTo>
                <a:lnTo>
                  <a:pt x="85725" y="17145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8501063" y="2200275"/>
            <a:ext cx="78583" cy="228601"/>
          </a:xfrm>
          <a:custGeom>
            <a:avLst/>
            <a:gdLst/>
            <a:ahLst/>
            <a:cxnLst/>
            <a:rect l="0" t="0" r="0" b="0"/>
            <a:pathLst>
              <a:path w="78583" h="228601">
                <a:moveTo>
                  <a:pt x="7144" y="35719"/>
                </a:moveTo>
                <a:lnTo>
                  <a:pt x="0" y="42863"/>
                </a:lnTo>
                <a:lnTo>
                  <a:pt x="0" y="50006"/>
                </a:lnTo>
                <a:lnTo>
                  <a:pt x="0" y="57150"/>
                </a:lnTo>
                <a:lnTo>
                  <a:pt x="0" y="71438"/>
                </a:lnTo>
                <a:lnTo>
                  <a:pt x="0" y="100013"/>
                </a:lnTo>
                <a:lnTo>
                  <a:pt x="0" y="121444"/>
                </a:lnTo>
                <a:lnTo>
                  <a:pt x="0" y="150019"/>
                </a:lnTo>
                <a:lnTo>
                  <a:pt x="0" y="178594"/>
                </a:lnTo>
                <a:lnTo>
                  <a:pt x="7144" y="200025"/>
                </a:lnTo>
                <a:lnTo>
                  <a:pt x="21432" y="214313"/>
                </a:lnTo>
                <a:lnTo>
                  <a:pt x="28575" y="228600"/>
                </a:lnTo>
                <a:lnTo>
                  <a:pt x="42863" y="228600"/>
                </a:lnTo>
                <a:lnTo>
                  <a:pt x="50007" y="228600"/>
                </a:lnTo>
                <a:lnTo>
                  <a:pt x="57150" y="228600"/>
                </a:lnTo>
                <a:lnTo>
                  <a:pt x="64294" y="221456"/>
                </a:lnTo>
                <a:lnTo>
                  <a:pt x="71438" y="207169"/>
                </a:lnTo>
                <a:lnTo>
                  <a:pt x="71438" y="185738"/>
                </a:lnTo>
                <a:lnTo>
                  <a:pt x="78582" y="164306"/>
                </a:lnTo>
                <a:lnTo>
                  <a:pt x="78582" y="128588"/>
                </a:lnTo>
                <a:lnTo>
                  <a:pt x="71438" y="92869"/>
                </a:lnTo>
                <a:lnTo>
                  <a:pt x="71438" y="64294"/>
                </a:lnTo>
                <a:lnTo>
                  <a:pt x="64294" y="28575"/>
                </a:lnTo>
                <a:lnTo>
                  <a:pt x="50007" y="14288"/>
                </a:lnTo>
                <a:lnTo>
                  <a:pt x="35719" y="0"/>
                </a:lnTo>
                <a:lnTo>
                  <a:pt x="21432" y="0"/>
                </a:lnTo>
                <a:lnTo>
                  <a:pt x="14288" y="0"/>
                </a:lnTo>
                <a:lnTo>
                  <a:pt x="0" y="7144"/>
                </a:lnTo>
                <a:lnTo>
                  <a:pt x="0" y="14288"/>
                </a:lnTo>
                <a:lnTo>
                  <a:pt x="0" y="1428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8615363" y="2071688"/>
            <a:ext cx="135733" cy="207169"/>
          </a:xfrm>
          <a:custGeom>
            <a:avLst/>
            <a:gdLst/>
            <a:ahLst/>
            <a:cxnLst/>
            <a:rect l="0" t="0" r="0" b="0"/>
            <a:pathLst>
              <a:path w="135733" h="207169">
                <a:moveTo>
                  <a:pt x="0" y="107156"/>
                </a:moveTo>
                <a:lnTo>
                  <a:pt x="0" y="114300"/>
                </a:lnTo>
                <a:lnTo>
                  <a:pt x="0" y="121443"/>
                </a:lnTo>
                <a:lnTo>
                  <a:pt x="0" y="128587"/>
                </a:lnTo>
                <a:lnTo>
                  <a:pt x="7144" y="142875"/>
                </a:lnTo>
                <a:lnTo>
                  <a:pt x="14288" y="157162"/>
                </a:lnTo>
                <a:lnTo>
                  <a:pt x="14288" y="171450"/>
                </a:lnTo>
                <a:lnTo>
                  <a:pt x="21432" y="185737"/>
                </a:lnTo>
                <a:lnTo>
                  <a:pt x="28575" y="200025"/>
                </a:lnTo>
                <a:lnTo>
                  <a:pt x="28575" y="200025"/>
                </a:lnTo>
                <a:lnTo>
                  <a:pt x="35719" y="207168"/>
                </a:lnTo>
                <a:lnTo>
                  <a:pt x="35719" y="207168"/>
                </a:lnTo>
                <a:lnTo>
                  <a:pt x="35719" y="207168"/>
                </a:lnTo>
                <a:lnTo>
                  <a:pt x="35719" y="200025"/>
                </a:lnTo>
                <a:lnTo>
                  <a:pt x="35719" y="185737"/>
                </a:lnTo>
                <a:lnTo>
                  <a:pt x="35719" y="164306"/>
                </a:lnTo>
                <a:lnTo>
                  <a:pt x="28575" y="135731"/>
                </a:lnTo>
                <a:lnTo>
                  <a:pt x="28575" y="100012"/>
                </a:lnTo>
                <a:lnTo>
                  <a:pt x="28575" y="64293"/>
                </a:lnTo>
                <a:lnTo>
                  <a:pt x="28575" y="35718"/>
                </a:lnTo>
                <a:lnTo>
                  <a:pt x="28575" y="14287"/>
                </a:lnTo>
                <a:lnTo>
                  <a:pt x="35719" y="0"/>
                </a:lnTo>
                <a:lnTo>
                  <a:pt x="35719" y="0"/>
                </a:lnTo>
                <a:lnTo>
                  <a:pt x="50007" y="7143"/>
                </a:lnTo>
                <a:lnTo>
                  <a:pt x="64294" y="14287"/>
                </a:lnTo>
                <a:lnTo>
                  <a:pt x="71438" y="35718"/>
                </a:lnTo>
                <a:lnTo>
                  <a:pt x="85725" y="50006"/>
                </a:lnTo>
                <a:lnTo>
                  <a:pt x="100013" y="71437"/>
                </a:lnTo>
                <a:lnTo>
                  <a:pt x="107157" y="92868"/>
                </a:lnTo>
                <a:lnTo>
                  <a:pt x="121444" y="107156"/>
                </a:lnTo>
                <a:lnTo>
                  <a:pt x="128588" y="114300"/>
                </a:lnTo>
                <a:lnTo>
                  <a:pt x="135732" y="121443"/>
                </a:lnTo>
                <a:lnTo>
                  <a:pt x="135732" y="12144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8758238" y="1935956"/>
            <a:ext cx="92870" cy="200026"/>
          </a:xfrm>
          <a:custGeom>
            <a:avLst/>
            <a:gdLst/>
            <a:ahLst/>
            <a:cxnLst/>
            <a:rect l="0" t="0" r="0" b="0"/>
            <a:pathLst>
              <a:path w="92870" h="200026">
                <a:moveTo>
                  <a:pt x="0" y="57150"/>
                </a:moveTo>
                <a:lnTo>
                  <a:pt x="7144" y="57150"/>
                </a:lnTo>
                <a:lnTo>
                  <a:pt x="7144" y="71438"/>
                </a:lnTo>
                <a:lnTo>
                  <a:pt x="7144" y="71438"/>
                </a:lnTo>
                <a:lnTo>
                  <a:pt x="14288" y="85725"/>
                </a:lnTo>
                <a:lnTo>
                  <a:pt x="14288" y="107157"/>
                </a:lnTo>
                <a:lnTo>
                  <a:pt x="21432" y="128588"/>
                </a:lnTo>
                <a:lnTo>
                  <a:pt x="28575" y="150019"/>
                </a:lnTo>
                <a:lnTo>
                  <a:pt x="35719" y="171450"/>
                </a:lnTo>
                <a:lnTo>
                  <a:pt x="50007" y="185738"/>
                </a:lnTo>
                <a:lnTo>
                  <a:pt x="57150" y="192882"/>
                </a:lnTo>
                <a:lnTo>
                  <a:pt x="71438" y="200025"/>
                </a:lnTo>
                <a:lnTo>
                  <a:pt x="78582" y="200025"/>
                </a:lnTo>
                <a:lnTo>
                  <a:pt x="85725" y="192882"/>
                </a:lnTo>
                <a:lnTo>
                  <a:pt x="85725" y="185738"/>
                </a:lnTo>
                <a:lnTo>
                  <a:pt x="92869" y="164307"/>
                </a:lnTo>
                <a:lnTo>
                  <a:pt x="92869" y="142875"/>
                </a:lnTo>
                <a:lnTo>
                  <a:pt x="92869" y="121444"/>
                </a:lnTo>
                <a:lnTo>
                  <a:pt x="92869" y="92869"/>
                </a:lnTo>
                <a:lnTo>
                  <a:pt x="85725" y="64294"/>
                </a:lnTo>
                <a:lnTo>
                  <a:pt x="78582" y="35719"/>
                </a:lnTo>
                <a:lnTo>
                  <a:pt x="64294" y="14288"/>
                </a:lnTo>
                <a:lnTo>
                  <a:pt x="57150" y="0"/>
                </a:lnTo>
                <a:lnTo>
                  <a:pt x="42863" y="0"/>
                </a:lnTo>
                <a:lnTo>
                  <a:pt x="35719" y="0"/>
                </a:lnTo>
                <a:lnTo>
                  <a:pt x="28575" y="7144"/>
                </a:lnTo>
                <a:lnTo>
                  <a:pt x="28575" y="7144"/>
                </a:lnTo>
                <a:lnTo>
                  <a:pt x="28575" y="714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8893970" y="1764506"/>
            <a:ext cx="114301" cy="271464"/>
          </a:xfrm>
          <a:custGeom>
            <a:avLst/>
            <a:gdLst/>
            <a:ahLst/>
            <a:cxnLst/>
            <a:rect l="0" t="0" r="0" b="0"/>
            <a:pathLst>
              <a:path w="114301" h="271464">
                <a:moveTo>
                  <a:pt x="21431" y="271463"/>
                </a:moveTo>
                <a:lnTo>
                  <a:pt x="21431" y="271463"/>
                </a:lnTo>
                <a:lnTo>
                  <a:pt x="28575" y="271463"/>
                </a:lnTo>
                <a:lnTo>
                  <a:pt x="28575" y="271463"/>
                </a:lnTo>
                <a:lnTo>
                  <a:pt x="28575" y="271463"/>
                </a:lnTo>
                <a:lnTo>
                  <a:pt x="28575" y="264319"/>
                </a:lnTo>
                <a:lnTo>
                  <a:pt x="28575" y="257175"/>
                </a:lnTo>
                <a:lnTo>
                  <a:pt x="28575" y="235744"/>
                </a:lnTo>
                <a:lnTo>
                  <a:pt x="28575" y="214313"/>
                </a:lnTo>
                <a:lnTo>
                  <a:pt x="28575" y="185738"/>
                </a:lnTo>
                <a:lnTo>
                  <a:pt x="21431" y="157163"/>
                </a:lnTo>
                <a:lnTo>
                  <a:pt x="21431" y="128588"/>
                </a:lnTo>
                <a:lnTo>
                  <a:pt x="14287" y="100013"/>
                </a:lnTo>
                <a:lnTo>
                  <a:pt x="7143" y="78582"/>
                </a:lnTo>
                <a:lnTo>
                  <a:pt x="7143" y="71438"/>
                </a:lnTo>
                <a:lnTo>
                  <a:pt x="0" y="71438"/>
                </a:lnTo>
                <a:lnTo>
                  <a:pt x="0" y="71438"/>
                </a:lnTo>
                <a:lnTo>
                  <a:pt x="7143" y="85725"/>
                </a:lnTo>
                <a:lnTo>
                  <a:pt x="14287" y="100013"/>
                </a:lnTo>
                <a:lnTo>
                  <a:pt x="21431" y="121444"/>
                </a:lnTo>
                <a:lnTo>
                  <a:pt x="35718" y="135732"/>
                </a:lnTo>
                <a:lnTo>
                  <a:pt x="50006" y="142875"/>
                </a:lnTo>
                <a:lnTo>
                  <a:pt x="64293" y="150019"/>
                </a:lnTo>
                <a:lnTo>
                  <a:pt x="78581" y="150019"/>
                </a:lnTo>
                <a:lnTo>
                  <a:pt x="85725" y="142875"/>
                </a:lnTo>
                <a:lnTo>
                  <a:pt x="92868" y="135732"/>
                </a:lnTo>
                <a:lnTo>
                  <a:pt x="100012" y="114300"/>
                </a:lnTo>
                <a:lnTo>
                  <a:pt x="100012" y="92869"/>
                </a:lnTo>
                <a:lnTo>
                  <a:pt x="100012" y="71438"/>
                </a:lnTo>
                <a:lnTo>
                  <a:pt x="100012" y="42863"/>
                </a:lnTo>
                <a:lnTo>
                  <a:pt x="100012" y="21432"/>
                </a:lnTo>
                <a:lnTo>
                  <a:pt x="100012" y="7144"/>
                </a:lnTo>
                <a:lnTo>
                  <a:pt x="100012" y="0"/>
                </a:lnTo>
                <a:lnTo>
                  <a:pt x="100012" y="0"/>
                </a:lnTo>
                <a:lnTo>
                  <a:pt x="100012" y="7144"/>
                </a:lnTo>
                <a:lnTo>
                  <a:pt x="107156" y="21432"/>
                </a:lnTo>
                <a:lnTo>
                  <a:pt x="107156" y="35719"/>
                </a:lnTo>
                <a:lnTo>
                  <a:pt x="114300" y="42863"/>
                </a:lnTo>
                <a:lnTo>
                  <a:pt x="114300" y="4286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9029701" y="1650206"/>
            <a:ext cx="35720" cy="64295"/>
          </a:xfrm>
          <a:custGeom>
            <a:avLst/>
            <a:gdLst/>
            <a:ahLst/>
            <a:cxnLst/>
            <a:rect l="0" t="0" r="0" b="0"/>
            <a:pathLst>
              <a:path w="35720" h="64295">
                <a:moveTo>
                  <a:pt x="0" y="0"/>
                </a:moveTo>
                <a:lnTo>
                  <a:pt x="0" y="0"/>
                </a:lnTo>
                <a:lnTo>
                  <a:pt x="0" y="0"/>
                </a:lnTo>
                <a:lnTo>
                  <a:pt x="0" y="7144"/>
                </a:lnTo>
                <a:lnTo>
                  <a:pt x="0" y="14288"/>
                </a:lnTo>
                <a:lnTo>
                  <a:pt x="7144" y="28575"/>
                </a:lnTo>
                <a:lnTo>
                  <a:pt x="14287" y="42863"/>
                </a:lnTo>
                <a:lnTo>
                  <a:pt x="21431" y="50007"/>
                </a:lnTo>
                <a:lnTo>
                  <a:pt x="28575" y="57150"/>
                </a:lnTo>
                <a:lnTo>
                  <a:pt x="35719" y="64294"/>
                </a:lnTo>
                <a:lnTo>
                  <a:pt x="35719" y="6429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8951120" y="1514475"/>
            <a:ext cx="21432" cy="7145"/>
          </a:xfrm>
          <a:custGeom>
            <a:avLst/>
            <a:gdLst/>
            <a:ahLst/>
            <a:cxnLst/>
            <a:rect l="0" t="0" r="0" b="0"/>
            <a:pathLst>
              <a:path w="21432" h="7145">
                <a:moveTo>
                  <a:pt x="21431" y="7144"/>
                </a:moveTo>
                <a:lnTo>
                  <a:pt x="14287" y="0"/>
                </a:lnTo>
                <a:lnTo>
                  <a:pt x="7143" y="0"/>
                </a:lnTo>
                <a:lnTo>
                  <a:pt x="7143" y="0"/>
                </a:lnTo>
                <a:lnTo>
                  <a:pt x="7143" y="0"/>
                </a:lnTo>
                <a:lnTo>
                  <a:pt x="0" y="0"/>
                </a:lnTo>
                <a:lnTo>
                  <a:pt x="0" y="0"/>
                </a:lnTo>
                <a:lnTo>
                  <a:pt x="0"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9022557" y="1528763"/>
            <a:ext cx="114301" cy="171451"/>
          </a:xfrm>
          <a:custGeom>
            <a:avLst/>
            <a:gdLst/>
            <a:ahLst/>
            <a:cxnLst/>
            <a:rect l="0" t="0" r="0" b="0"/>
            <a:pathLst>
              <a:path w="114301" h="171451">
                <a:moveTo>
                  <a:pt x="14288" y="0"/>
                </a:moveTo>
                <a:lnTo>
                  <a:pt x="14288" y="7143"/>
                </a:lnTo>
                <a:lnTo>
                  <a:pt x="7144" y="14287"/>
                </a:lnTo>
                <a:lnTo>
                  <a:pt x="7144" y="21431"/>
                </a:lnTo>
                <a:lnTo>
                  <a:pt x="0" y="42862"/>
                </a:lnTo>
                <a:lnTo>
                  <a:pt x="7144" y="64293"/>
                </a:lnTo>
                <a:lnTo>
                  <a:pt x="7144" y="92868"/>
                </a:lnTo>
                <a:lnTo>
                  <a:pt x="14288" y="114300"/>
                </a:lnTo>
                <a:lnTo>
                  <a:pt x="28575" y="135731"/>
                </a:lnTo>
                <a:lnTo>
                  <a:pt x="35719" y="150018"/>
                </a:lnTo>
                <a:lnTo>
                  <a:pt x="50006" y="164306"/>
                </a:lnTo>
                <a:lnTo>
                  <a:pt x="64294" y="171450"/>
                </a:lnTo>
                <a:lnTo>
                  <a:pt x="71438" y="171450"/>
                </a:lnTo>
                <a:lnTo>
                  <a:pt x="78581" y="171450"/>
                </a:lnTo>
                <a:lnTo>
                  <a:pt x="85725" y="164306"/>
                </a:lnTo>
                <a:lnTo>
                  <a:pt x="92869" y="150018"/>
                </a:lnTo>
                <a:lnTo>
                  <a:pt x="100013" y="142875"/>
                </a:lnTo>
                <a:lnTo>
                  <a:pt x="100013" y="121443"/>
                </a:lnTo>
                <a:lnTo>
                  <a:pt x="114300" y="100012"/>
                </a:lnTo>
                <a:lnTo>
                  <a:pt x="114300" y="100012"/>
                </a:lnTo>
                <a:lnTo>
                  <a:pt x="114300" y="10001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8643938" y="2536031"/>
            <a:ext cx="100014" cy="278608"/>
          </a:xfrm>
          <a:custGeom>
            <a:avLst/>
            <a:gdLst/>
            <a:ahLst/>
            <a:cxnLst/>
            <a:rect l="0" t="0" r="0" b="0"/>
            <a:pathLst>
              <a:path w="100014" h="278608">
                <a:moveTo>
                  <a:pt x="64294" y="192882"/>
                </a:moveTo>
                <a:lnTo>
                  <a:pt x="57150" y="200025"/>
                </a:lnTo>
                <a:lnTo>
                  <a:pt x="64294" y="221457"/>
                </a:lnTo>
                <a:lnTo>
                  <a:pt x="64294" y="228600"/>
                </a:lnTo>
                <a:lnTo>
                  <a:pt x="71438" y="242888"/>
                </a:lnTo>
                <a:lnTo>
                  <a:pt x="78582" y="257175"/>
                </a:lnTo>
                <a:lnTo>
                  <a:pt x="85725" y="271463"/>
                </a:lnTo>
                <a:lnTo>
                  <a:pt x="92869" y="278607"/>
                </a:lnTo>
                <a:lnTo>
                  <a:pt x="92869" y="278607"/>
                </a:lnTo>
                <a:lnTo>
                  <a:pt x="92869" y="278607"/>
                </a:lnTo>
                <a:lnTo>
                  <a:pt x="100013" y="278607"/>
                </a:lnTo>
                <a:lnTo>
                  <a:pt x="92869" y="271463"/>
                </a:lnTo>
                <a:lnTo>
                  <a:pt x="85725" y="257175"/>
                </a:lnTo>
                <a:lnTo>
                  <a:pt x="78582" y="242888"/>
                </a:lnTo>
                <a:lnTo>
                  <a:pt x="64294" y="221457"/>
                </a:lnTo>
                <a:lnTo>
                  <a:pt x="50007" y="192882"/>
                </a:lnTo>
                <a:lnTo>
                  <a:pt x="35719" y="157163"/>
                </a:lnTo>
                <a:lnTo>
                  <a:pt x="21432" y="121444"/>
                </a:lnTo>
                <a:lnTo>
                  <a:pt x="7144" y="85725"/>
                </a:lnTo>
                <a:lnTo>
                  <a:pt x="0" y="50007"/>
                </a:lnTo>
                <a:lnTo>
                  <a:pt x="7144" y="28575"/>
                </a:lnTo>
                <a:lnTo>
                  <a:pt x="14288" y="14288"/>
                </a:lnTo>
                <a:lnTo>
                  <a:pt x="21432" y="0"/>
                </a:lnTo>
                <a:lnTo>
                  <a:pt x="28575" y="0"/>
                </a:lnTo>
                <a:lnTo>
                  <a:pt x="35719" y="0"/>
                </a:lnTo>
                <a:lnTo>
                  <a:pt x="42863" y="0"/>
                </a:lnTo>
                <a:lnTo>
                  <a:pt x="50007" y="7144"/>
                </a:lnTo>
                <a:lnTo>
                  <a:pt x="50007" y="714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8772526" y="2428875"/>
            <a:ext cx="128588" cy="207170"/>
          </a:xfrm>
          <a:custGeom>
            <a:avLst/>
            <a:gdLst/>
            <a:ahLst/>
            <a:cxnLst/>
            <a:rect l="0" t="0" r="0" b="0"/>
            <a:pathLst>
              <a:path w="128588" h="207170">
                <a:moveTo>
                  <a:pt x="50006" y="207169"/>
                </a:moveTo>
                <a:lnTo>
                  <a:pt x="42862" y="200025"/>
                </a:lnTo>
                <a:lnTo>
                  <a:pt x="35719" y="192881"/>
                </a:lnTo>
                <a:lnTo>
                  <a:pt x="35719" y="192881"/>
                </a:lnTo>
                <a:lnTo>
                  <a:pt x="35719" y="171450"/>
                </a:lnTo>
                <a:lnTo>
                  <a:pt x="35719" y="157163"/>
                </a:lnTo>
                <a:lnTo>
                  <a:pt x="35719" y="128588"/>
                </a:lnTo>
                <a:lnTo>
                  <a:pt x="35719" y="100013"/>
                </a:lnTo>
                <a:lnTo>
                  <a:pt x="28575" y="64294"/>
                </a:lnTo>
                <a:lnTo>
                  <a:pt x="28575" y="35719"/>
                </a:lnTo>
                <a:lnTo>
                  <a:pt x="28575" y="14288"/>
                </a:lnTo>
                <a:lnTo>
                  <a:pt x="21431" y="0"/>
                </a:lnTo>
                <a:lnTo>
                  <a:pt x="14287" y="0"/>
                </a:lnTo>
                <a:lnTo>
                  <a:pt x="7144" y="7144"/>
                </a:lnTo>
                <a:lnTo>
                  <a:pt x="7144" y="21431"/>
                </a:lnTo>
                <a:lnTo>
                  <a:pt x="0" y="35719"/>
                </a:lnTo>
                <a:lnTo>
                  <a:pt x="0" y="57150"/>
                </a:lnTo>
                <a:lnTo>
                  <a:pt x="0" y="85725"/>
                </a:lnTo>
                <a:lnTo>
                  <a:pt x="7144" y="107156"/>
                </a:lnTo>
                <a:lnTo>
                  <a:pt x="21431" y="128588"/>
                </a:lnTo>
                <a:lnTo>
                  <a:pt x="35719" y="142875"/>
                </a:lnTo>
                <a:lnTo>
                  <a:pt x="50006" y="157163"/>
                </a:lnTo>
                <a:lnTo>
                  <a:pt x="71437" y="164306"/>
                </a:lnTo>
                <a:lnTo>
                  <a:pt x="85725" y="164306"/>
                </a:lnTo>
                <a:lnTo>
                  <a:pt x="100012" y="164306"/>
                </a:lnTo>
                <a:lnTo>
                  <a:pt x="114300" y="150019"/>
                </a:lnTo>
                <a:lnTo>
                  <a:pt x="128587" y="142875"/>
                </a:lnTo>
                <a:lnTo>
                  <a:pt x="128587" y="135731"/>
                </a:lnTo>
                <a:lnTo>
                  <a:pt x="128587" y="13573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8865395" y="2300288"/>
            <a:ext cx="85726" cy="164307"/>
          </a:xfrm>
          <a:custGeom>
            <a:avLst/>
            <a:gdLst/>
            <a:ahLst/>
            <a:cxnLst/>
            <a:rect l="0" t="0" r="0" b="0"/>
            <a:pathLst>
              <a:path w="85726" h="164307">
                <a:moveTo>
                  <a:pt x="7143" y="0"/>
                </a:moveTo>
                <a:lnTo>
                  <a:pt x="0" y="7143"/>
                </a:lnTo>
                <a:lnTo>
                  <a:pt x="0" y="21431"/>
                </a:lnTo>
                <a:lnTo>
                  <a:pt x="0" y="28575"/>
                </a:lnTo>
                <a:lnTo>
                  <a:pt x="0" y="42862"/>
                </a:lnTo>
                <a:lnTo>
                  <a:pt x="7143" y="64293"/>
                </a:lnTo>
                <a:lnTo>
                  <a:pt x="14287" y="85725"/>
                </a:lnTo>
                <a:lnTo>
                  <a:pt x="28575" y="107156"/>
                </a:lnTo>
                <a:lnTo>
                  <a:pt x="42862" y="128587"/>
                </a:lnTo>
                <a:lnTo>
                  <a:pt x="64293" y="142875"/>
                </a:lnTo>
                <a:lnTo>
                  <a:pt x="85725" y="164306"/>
                </a:lnTo>
                <a:lnTo>
                  <a:pt x="85725" y="164306"/>
                </a:lnTo>
                <a:lnTo>
                  <a:pt x="85725" y="16430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8886826" y="2278856"/>
            <a:ext cx="114301" cy="157164"/>
          </a:xfrm>
          <a:custGeom>
            <a:avLst/>
            <a:gdLst/>
            <a:ahLst/>
            <a:cxnLst/>
            <a:rect l="0" t="0" r="0" b="0"/>
            <a:pathLst>
              <a:path w="114301" h="157164">
                <a:moveTo>
                  <a:pt x="7144" y="157163"/>
                </a:moveTo>
                <a:lnTo>
                  <a:pt x="0" y="150019"/>
                </a:lnTo>
                <a:lnTo>
                  <a:pt x="0" y="142875"/>
                </a:lnTo>
                <a:lnTo>
                  <a:pt x="7144" y="135732"/>
                </a:lnTo>
                <a:lnTo>
                  <a:pt x="7144" y="114300"/>
                </a:lnTo>
                <a:lnTo>
                  <a:pt x="7144" y="100013"/>
                </a:lnTo>
                <a:lnTo>
                  <a:pt x="14287" y="78582"/>
                </a:lnTo>
                <a:lnTo>
                  <a:pt x="21431" y="64294"/>
                </a:lnTo>
                <a:lnTo>
                  <a:pt x="28575" y="57150"/>
                </a:lnTo>
                <a:lnTo>
                  <a:pt x="28575" y="50007"/>
                </a:lnTo>
                <a:lnTo>
                  <a:pt x="35719" y="42863"/>
                </a:lnTo>
                <a:lnTo>
                  <a:pt x="35719" y="42863"/>
                </a:lnTo>
                <a:lnTo>
                  <a:pt x="42862" y="42863"/>
                </a:lnTo>
                <a:lnTo>
                  <a:pt x="42862" y="42863"/>
                </a:lnTo>
                <a:lnTo>
                  <a:pt x="42862" y="50007"/>
                </a:lnTo>
                <a:lnTo>
                  <a:pt x="50006" y="64294"/>
                </a:lnTo>
                <a:lnTo>
                  <a:pt x="50006" y="71438"/>
                </a:lnTo>
                <a:lnTo>
                  <a:pt x="57150" y="85725"/>
                </a:lnTo>
                <a:lnTo>
                  <a:pt x="64294" y="92869"/>
                </a:lnTo>
                <a:lnTo>
                  <a:pt x="71437" y="107157"/>
                </a:lnTo>
                <a:lnTo>
                  <a:pt x="78581" y="114300"/>
                </a:lnTo>
                <a:lnTo>
                  <a:pt x="85725" y="121444"/>
                </a:lnTo>
                <a:lnTo>
                  <a:pt x="92869" y="128588"/>
                </a:lnTo>
                <a:lnTo>
                  <a:pt x="100012" y="128588"/>
                </a:lnTo>
                <a:lnTo>
                  <a:pt x="107156" y="121444"/>
                </a:lnTo>
                <a:lnTo>
                  <a:pt x="114300" y="121444"/>
                </a:lnTo>
                <a:lnTo>
                  <a:pt x="114300" y="107157"/>
                </a:lnTo>
                <a:lnTo>
                  <a:pt x="114300" y="100013"/>
                </a:lnTo>
                <a:lnTo>
                  <a:pt x="114300" y="85725"/>
                </a:lnTo>
                <a:lnTo>
                  <a:pt x="107156" y="64294"/>
                </a:lnTo>
                <a:lnTo>
                  <a:pt x="100012" y="50007"/>
                </a:lnTo>
                <a:lnTo>
                  <a:pt x="85725" y="28575"/>
                </a:lnTo>
                <a:lnTo>
                  <a:pt x="64294" y="14288"/>
                </a:lnTo>
                <a:lnTo>
                  <a:pt x="50006" y="0"/>
                </a:lnTo>
                <a:lnTo>
                  <a:pt x="35719" y="0"/>
                </a:lnTo>
                <a:lnTo>
                  <a:pt x="21431" y="0"/>
                </a:lnTo>
                <a:lnTo>
                  <a:pt x="7144" y="7144"/>
                </a:lnTo>
                <a:lnTo>
                  <a:pt x="0" y="21432"/>
                </a:lnTo>
                <a:lnTo>
                  <a:pt x="0" y="21432"/>
                </a:lnTo>
                <a:lnTo>
                  <a:pt x="0" y="2143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9051132" y="2357438"/>
            <a:ext cx="1" cy="1"/>
          </a:xfrm>
          <a:custGeom>
            <a:avLst/>
            <a:gdLst/>
            <a:ahLst/>
            <a:cxnLst/>
            <a:rect l="0" t="0" r="0" b="0"/>
            <a:pathLst>
              <a:path w="1" h="1">
                <a:moveTo>
                  <a:pt x="0" y="0"/>
                </a:moveTo>
                <a:lnTo>
                  <a:pt x="0" y="0"/>
                </a:lnTo>
                <a:lnTo>
                  <a:pt x="0" y="0"/>
                </a:lnTo>
                <a:lnTo>
                  <a:pt x="0" y="0"/>
                </a:lnTo>
                <a:lnTo>
                  <a:pt x="0" y="0"/>
                </a:lnTo>
                <a:lnTo>
                  <a:pt x="0" y="0"/>
                </a:lnTo>
                <a:lnTo>
                  <a:pt x="0" y="0"/>
                </a:lnTo>
                <a:close/>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4350544" y="1371600"/>
            <a:ext cx="607220" cy="471489"/>
          </a:xfrm>
          <a:custGeom>
            <a:avLst/>
            <a:gdLst/>
            <a:ahLst/>
            <a:cxnLst/>
            <a:rect l="0" t="0" r="0" b="0"/>
            <a:pathLst>
              <a:path w="607220" h="471489">
                <a:moveTo>
                  <a:pt x="28575" y="464344"/>
                </a:moveTo>
                <a:lnTo>
                  <a:pt x="21431" y="464344"/>
                </a:lnTo>
                <a:lnTo>
                  <a:pt x="14288" y="471488"/>
                </a:lnTo>
                <a:lnTo>
                  <a:pt x="14288" y="471488"/>
                </a:lnTo>
                <a:lnTo>
                  <a:pt x="7144" y="471488"/>
                </a:lnTo>
                <a:lnTo>
                  <a:pt x="7144" y="471488"/>
                </a:lnTo>
                <a:lnTo>
                  <a:pt x="0" y="471488"/>
                </a:lnTo>
                <a:lnTo>
                  <a:pt x="7144" y="471488"/>
                </a:lnTo>
                <a:lnTo>
                  <a:pt x="7144" y="471488"/>
                </a:lnTo>
                <a:lnTo>
                  <a:pt x="21431" y="464344"/>
                </a:lnTo>
                <a:lnTo>
                  <a:pt x="28575" y="457200"/>
                </a:lnTo>
                <a:lnTo>
                  <a:pt x="42863" y="450056"/>
                </a:lnTo>
                <a:lnTo>
                  <a:pt x="64294" y="428625"/>
                </a:lnTo>
                <a:lnTo>
                  <a:pt x="92869" y="407194"/>
                </a:lnTo>
                <a:lnTo>
                  <a:pt x="121444" y="378619"/>
                </a:lnTo>
                <a:lnTo>
                  <a:pt x="157163" y="350044"/>
                </a:lnTo>
                <a:lnTo>
                  <a:pt x="192881" y="321469"/>
                </a:lnTo>
                <a:lnTo>
                  <a:pt x="228600" y="292894"/>
                </a:lnTo>
                <a:lnTo>
                  <a:pt x="271463" y="264319"/>
                </a:lnTo>
                <a:lnTo>
                  <a:pt x="307181" y="242888"/>
                </a:lnTo>
                <a:lnTo>
                  <a:pt x="342900" y="221456"/>
                </a:lnTo>
                <a:lnTo>
                  <a:pt x="378619" y="200025"/>
                </a:lnTo>
                <a:lnTo>
                  <a:pt x="414338" y="178594"/>
                </a:lnTo>
                <a:lnTo>
                  <a:pt x="450056" y="157163"/>
                </a:lnTo>
                <a:lnTo>
                  <a:pt x="478631" y="142875"/>
                </a:lnTo>
                <a:lnTo>
                  <a:pt x="507206" y="121444"/>
                </a:lnTo>
                <a:lnTo>
                  <a:pt x="528638" y="107156"/>
                </a:lnTo>
                <a:lnTo>
                  <a:pt x="542926" y="92869"/>
                </a:lnTo>
                <a:lnTo>
                  <a:pt x="557213" y="78581"/>
                </a:lnTo>
                <a:lnTo>
                  <a:pt x="564357" y="71438"/>
                </a:lnTo>
                <a:lnTo>
                  <a:pt x="571501" y="57150"/>
                </a:lnTo>
                <a:lnTo>
                  <a:pt x="571501" y="42863"/>
                </a:lnTo>
                <a:lnTo>
                  <a:pt x="571501" y="35719"/>
                </a:lnTo>
                <a:lnTo>
                  <a:pt x="564357" y="21431"/>
                </a:lnTo>
                <a:lnTo>
                  <a:pt x="564357" y="14288"/>
                </a:lnTo>
                <a:lnTo>
                  <a:pt x="557213" y="7144"/>
                </a:lnTo>
                <a:lnTo>
                  <a:pt x="542926" y="0"/>
                </a:lnTo>
                <a:lnTo>
                  <a:pt x="528638" y="0"/>
                </a:lnTo>
                <a:lnTo>
                  <a:pt x="514350" y="0"/>
                </a:lnTo>
                <a:lnTo>
                  <a:pt x="500063" y="7144"/>
                </a:lnTo>
                <a:lnTo>
                  <a:pt x="485775" y="7144"/>
                </a:lnTo>
                <a:lnTo>
                  <a:pt x="471488" y="14288"/>
                </a:lnTo>
                <a:lnTo>
                  <a:pt x="457200" y="14288"/>
                </a:lnTo>
                <a:lnTo>
                  <a:pt x="435769" y="21431"/>
                </a:lnTo>
                <a:lnTo>
                  <a:pt x="428625" y="21431"/>
                </a:lnTo>
                <a:lnTo>
                  <a:pt x="414338" y="28575"/>
                </a:lnTo>
                <a:lnTo>
                  <a:pt x="407194" y="35719"/>
                </a:lnTo>
                <a:lnTo>
                  <a:pt x="400050" y="42863"/>
                </a:lnTo>
                <a:lnTo>
                  <a:pt x="392906" y="50006"/>
                </a:lnTo>
                <a:lnTo>
                  <a:pt x="385763" y="57150"/>
                </a:lnTo>
                <a:lnTo>
                  <a:pt x="385763" y="71438"/>
                </a:lnTo>
                <a:lnTo>
                  <a:pt x="385763" y="78581"/>
                </a:lnTo>
                <a:lnTo>
                  <a:pt x="385763" y="78581"/>
                </a:lnTo>
                <a:lnTo>
                  <a:pt x="385763" y="85725"/>
                </a:lnTo>
                <a:lnTo>
                  <a:pt x="392906" y="92869"/>
                </a:lnTo>
                <a:lnTo>
                  <a:pt x="400050" y="92869"/>
                </a:lnTo>
                <a:lnTo>
                  <a:pt x="414338" y="107156"/>
                </a:lnTo>
                <a:lnTo>
                  <a:pt x="428625" y="121444"/>
                </a:lnTo>
                <a:lnTo>
                  <a:pt x="442913" y="135731"/>
                </a:lnTo>
                <a:lnTo>
                  <a:pt x="450056" y="157163"/>
                </a:lnTo>
                <a:lnTo>
                  <a:pt x="464344" y="178594"/>
                </a:lnTo>
                <a:lnTo>
                  <a:pt x="471488" y="200025"/>
                </a:lnTo>
                <a:lnTo>
                  <a:pt x="485775" y="221456"/>
                </a:lnTo>
                <a:lnTo>
                  <a:pt x="500063" y="242888"/>
                </a:lnTo>
                <a:lnTo>
                  <a:pt x="514350" y="264319"/>
                </a:lnTo>
                <a:lnTo>
                  <a:pt x="528638" y="285750"/>
                </a:lnTo>
                <a:lnTo>
                  <a:pt x="542926" y="300038"/>
                </a:lnTo>
                <a:lnTo>
                  <a:pt x="550069" y="321469"/>
                </a:lnTo>
                <a:lnTo>
                  <a:pt x="564357" y="328613"/>
                </a:lnTo>
                <a:lnTo>
                  <a:pt x="578644" y="342900"/>
                </a:lnTo>
                <a:lnTo>
                  <a:pt x="585788" y="342900"/>
                </a:lnTo>
                <a:lnTo>
                  <a:pt x="600076" y="342900"/>
                </a:lnTo>
                <a:lnTo>
                  <a:pt x="607219" y="342900"/>
                </a:lnTo>
                <a:lnTo>
                  <a:pt x="607219" y="34290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5222082" y="1035844"/>
            <a:ext cx="200026" cy="478632"/>
          </a:xfrm>
          <a:custGeom>
            <a:avLst/>
            <a:gdLst/>
            <a:ahLst/>
            <a:cxnLst/>
            <a:rect l="0" t="0" r="0" b="0"/>
            <a:pathLst>
              <a:path w="200026" h="478632">
                <a:moveTo>
                  <a:pt x="164306" y="78581"/>
                </a:moveTo>
                <a:lnTo>
                  <a:pt x="157163" y="71437"/>
                </a:lnTo>
                <a:lnTo>
                  <a:pt x="157163" y="64293"/>
                </a:lnTo>
                <a:lnTo>
                  <a:pt x="150019" y="57150"/>
                </a:lnTo>
                <a:lnTo>
                  <a:pt x="142875" y="42862"/>
                </a:lnTo>
                <a:lnTo>
                  <a:pt x="135731" y="28575"/>
                </a:lnTo>
                <a:lnTo>
                  <a:pt x="128588" y="14287"/>
                </a:lnTo>
                <a:lnTo>
                  <a:pt x="121444" y="7143"/>
                </a:lnTo>
                <a:lnTo>
                  <a:pt x="114300" y="0"/>
                </a:lnTo>
                <a:lnTo>
                  <a:pt x="100013" y="0"/>
                </a:lnTo>
                <a:lnTo>
                  <a:pt x="92869" y="7143"/>
                </a:lnTo>
                <a:lnTo>
                  <a:pt x="71438" y="14287"/>
                </a:lnTo>
                <a:lnTo>
                  <a:pt x="57150" y="35718"/>
                </a:lnTo>
                <a:lnTo>
                  <a:pt x="42863" y="50006"/>
                </a:lnTo>
                <a:lnTo>
                  <a:pt x="28575" y="71437"/>
                </a:lnTo>
                <a:lnTo>
                  <a:pt x="21431" y="100012"/>
                </a:lnTo>
                <a:lnTo>
                  <a:pt x="14288" y="121444"/>
                </a:lnTo>
                <a:lnTo>
                  <a:pt x="7144" y="157162"/>
                </a:lnTo>
                <a:lnTo>
                  <a:pt x="0" y="185737"/>
                </a:lnTo>
                <a:lnTo>
                  <a:pt x="7144" y="221456"/>
                </a:lnTo>
                <a:lnTo>
                  <a:pt x="14288" y="257175"/>
                </a:lnTo>
                <a:lnTo>
                  <a:pt x="21431" y="285750"/>
                </a:lnTo>
                <a:lnTo>
                  <a:pt x="28575" y="314325"/>
                </a:lnTo>
                <a:lnTo>
                  <a:pt x="50006" y="335756"/>
                </a:lnTo>
                <a:lnTo>
                  <a:pt x="64294" y="357187"/>
                </a:lnTo>
                <a:lnTo>
                  <a:pt x="78581" y="371475"/>
                </a:lnTo>
                <a:lnTo>
                  <a:pt x="92869" y="385762"/>
                </a:lnTo>
                <a:lnTo>
                  <a:pt x="107156" y="407194"/>
                </a:lnTo>
                <a:lnTo>
                  <a:pt x="128588" y="421481"/>
                </a:lnTo>
                <a:lnTo>
                  <a:pt x="142875" y="442912"/>
                </a:lnTo>
                <a:lnTo>
                  <a:pt x="157163" y="457200"/>
                </a:lnTo>
                <a:lnTo>
                  <a:pt x="171450" y="471487"/>
                </a:lnTo>
                <a:lnTo>
                  <a:pt x="185738" y="471487"/>
                </a:lnTo>
                <a:lnTo>
                  <a:pt x="192881" y="478631"/>
                </a:lnTo>
                <a:lnTo>
                  <a:pt x="200025" y="478631"/>
                </a:lnTo>
                <a:lnTo>
                  <a:pt x="200025" y="478631"/>
                </a:lnTo>
                <a:lnTo>
                  <a:pt x="200025" y="47863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5250657" y="1164431"/>
            <a:ext cx="392907" cy="335758"/>
          </a:xfrm>
          <a:custGeom>
            <a:avLst/>
            <a:gdLst/>
            <a:ahLst/>
            <a:cxnLst/>
            <a:rect l="0" t="0" r="0" b="0"/>
            <a:pathLst>
              <a:path w="392907" h="335758">
                <a:moveTo>
                  <a:pt x="0" y="335757"/>
                </a:moveTo>
                <a:lnTo>
                  <a:pt x="0" y="321469"/>
                </a:lnTo>
                <a:lnTo>
                  <a:pt x="0" y="300038"/>
                </a:lnTo>
                <a:lnTo>
                  <a:pt x="0" y="292894"/>
                </a:lnTo>
                <a:lnTo>
                  <a:pt x="0" y="257175"/>
                </a:lnTo>
                <a:lnTo>
                  <a:pt x="7144" y="221457"/>
                </a:lnTo>
                <a:lnTo>
                  <a:pt x="28575" y="171450"/>
                </a:lnTo>
                <a:lnTo>
                  <a:pt x="42863" y="135732"/>
                </a:lnTo>
                <a:lnTo>
                  <a:pt x="57150" y="100013"/>
                </a:lnTo>
                <a:lnTo>
                  <a:pt x="78581" y="64294"/>
                </a:lnTo>
                <a:lnTo>
                  <a:pt x="100013" y="42863"/>
                </a:lnTo>
                <a:lnTo>
                  <a:pt x="114300" y="28575"/>
                </a:lnTo>
                <a:lnTo>
                  <a:pt x="135731" y="14288"/>
                </a:lnTo>
                <a:lnTo>
                  <a:pt x="150019" y="7144"/>
                </a:lnTo>
                <a:lnTo>
                  <a:pt x="164306" y="0"/>
                </a:lnTo>
                <a:lnTo>
                  <a:pt x="178594" y="0"/>
                </a:lnTo>
                <a:lnTo>
                  <a:pt x="185738" y="0"/>
                </a:lnTo>
                <a:lnTo>
                  <a:pt x="200025" y="0"/>
                </a:lnTo>
                <a:lnTo>
                  <a:pt x="214313" y="14288"/>
                </a:lnTo>
                <a:lnTo>
                  <a:pt x="221456" y="28575"/>
                </a:lnTo>
                <a:lnTo>
                  <a:pt x="235744" y="57150"/>
                </a:lnTo>
                <a:lnTo>
                  <a:pt x="250031" y="85725"/>
                </a:lnTo>
                <a:lnTo>
                  <a:pt x="271463" y="114300"/>
                </a:lnTo>
                <a:lnTo>
                  <a:pt x="285750" y="142875"/>
                </a:lnTo>
                <a:lnTo>
                  <a:pt x="300038" y="178594"/>
                </a:lnTo>
                <a:lnTo>
                  <a:pt x="321469" y="200025"/>
                </a:lnTo>
                <a:lnTo>
                  <a:pt x="335756" y="228600"/>
                </a:lnTo>
                <a:lnTo>
                  <a:pt x="350044" y="242888"/>
                </a:lnTo>
                <a:lnTo>
                  <a:pt x="364331" y="257175"/>
                </a:lnTo>
                <a:lnTo>
                  <a:pt x="378619" y="257175"/>
                </a:lnTo>
                <a:lnTo>
                  <a:pt x="385763" y="257175"/>
                </a:lnTo>
                <a:lnTo>
                  <a:pt x="392906" y="242888"/>
                </a:lnTo>
                <a:lnTo>
                  <a:pt x="392906" y="242888"/>
                </a:lnTo>
                <a:lnTo>
                  <a:pt x="392906" y="24288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5607845" y="985837"/>
            <a:ext cx="285751" cy="257177"/>
          </a:xfrm>
          <a:custGeom>
            <a:avLst/>
            <a:gdLst/>
            <a:ahLst/>
            <a:cxnLst/>
            <a:rect l="0" t="0" r="0" b="0"/>
            <a:pathLst>
              <a:path w="285751" h="257177">
                <a:moveTo>
                  <a:pt x="0" y="0"/>
                </a:moveTo>
                <a:lnTo>
                  <a:pt x="0" y="14288"/>
                </a:lnTo>
                <a:lnTo>
                  <a:pt x="7143" y="28575"/>
                </a:lnTo>
                <a:lnTo>
                  <a:pt x="7143" y="35719"/>
                </a:lnTo>
                <a:lnTo>
                  <a:pt x="21431" y="64294"/>
                </a:lnTo>
                <a:lnTo>
                  <a:pt x="42862" y="92869"/>
                </a:lnTo>
                <a:lnTo>
                  <a:pt x="64293" y="114300"/>
                </a:lnTo>
                <a:lnTo>
                  <a:pt x="85725" y="142876"/>
                </a:lnTo>
                <a:lnTo>
                  <a:pt x="107156" y="171451"/>
                </a:lnTo>
                <a:lnTo>
                  <a:pt x="142875" y="192882"/>
                </a:lnTo>
                <a:lnTo>
                  <a:pt x="171450" y="214313"/>
                </a:lnTo>
                <a:lnTo>
                  <a:pt x="200025" y="235744"/>
                </a:lnTo>
                <a:lnTo>
                  <a:pt x="228600" y="250032"/>
                </a:lnTo>
                <a:lnTo>
                  <a:pt x="250031" y="257176"/>
                </a:lnTo>
                <a:lnTo>
                  <a:pt x="264318" y="257176"/>
                </a:lnTo>
                <a:lnTo>
                  <a:pt x="285750" y="250032"/>
                </a:lnTo>
                <a:lnTo>
                  <a:pt x="285750" y="250032"/>
                </a:lnTo>
                <a:lnTo>
                  <a:pt x="285750" y="25003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5686426" y="835819"/>
            <a:ext cx="128588" cy="421482"/>
          </a:xfrm>
          <a:custGeom>
            <a:avLst/>
            <a:gdLst/>
            <a:ahLst/>
            <a:cxnLst/>
            <a:rect l="0" t="0" r="0" b="0"/>
            <a:pathLst>
              <a:path w="128588" h="421482">
                <a:moveTo>
                  <a:pt x="128587" y="0"/>
                </a:moveTo>
                <a:lnTo>
                  <a:pt x="121444" y="7143"/>
                </a:lnTo>
                <a:lnTo>
                  <a:pt x="107156" y="14287"/>
                </a:lnTo>
                <a:lnTo>
                  <a:pt x="107156" y="28575"/>
                </a:lnTo>
                <a:lnTo>
                  <a:pt x="92869" y="50006"/>
                </a:lnTo>
                <a:lnTo>
                  <a:pt x="78581" y="92868"/>
                </a:lnTo>
                <a:lnTo>
                  <a:pt x="64294" y="135731"/>
                </a:lnTo>
                <a:lnTo>
                  <a:pt x="50006" y="178593"/>
                </a:lnTo>
                <a:lnTo>
                  <a:pt x="35719" y="228600"/>
                </a:lnTo>
                <a:lnTo>
                  <a:pt x="28575" y="271462"/>
                </a:lnTo>
                <a:lnTo>
                  <a:pt x="21431" y="307181"/>
                </a:lnTo>
                <a:lnTo>
                  <a:pt x="14287" y="342900"/>
                </a:lnTo>
                <a:lnTo>
                  <a:pt x="14287" y="371475"/>
                </a:lnTo>
                <a:lnTo>
                  <a:pt x="7144" y="392906"/>
                </a:lnTo>
                <a:lnTo>
                  <a:pt x="7144" y="414337"/>
                </a:lnTo>
                <a:lnTo>
                  <a:pt x="0" y="421481"/>
                </a:lnTo>
                <a:lnTo>
                  <a:pt x="0" y="42148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4872038" y="164306"/>
            <a:ext cx="1264445" cy="1528764"/>
          </a:xfrm>
          <a:custGeom>
            <a:avLst/>
            <a:gdLst/>
            <a:ahLst/>
            <a:cxnLst/>
            <a:rect l="0" t="0" r="0" b="0"/>
            <a:pathLst>
              <a:path w="1264445" h="1528764">
                <a:moveTo>
                  <a:pt x="471488" y="1528763"/>
                </a:moveTo>
                <a:lnTo>
                  <a:pt x="471488" y="1528763"/>
                </a:lnTo>
                <a:lnTo>
                  <a:pt x="485775" y="1521619"/>
                </a:lnTo>
                <a:lnTo>
                  <a:pt x="485775" y="1514475"/>
                </a:lnTo>
                <a:lnTo>
                  <a:pt x="507207" y="1500188"/>
                </a:lnTo>
                <a:lnTo>
                  <a:pt x="528638" y="1471613"/>
                </a:lnTo>
                <a:lnTo>
                  <a:pt x="564357" y="1443038"/>
                </a:lnTo>
                <a:lnTo>
                  <a:pt x="600075" y="1407319"/>
                </a:lnTo>
                <a:lnTo>
                  <a:pt x="635794" y="1364457"/>
                </a:lnTo>
                <a:lnTo>
                  <a:pt x="685800" y="1328738"/>
                </a:lnTo>
                <a:lnTo>
                  <a:pt x="728663" y="1293019"/>
                </a:lnTo>
                <a:lnTo>
                  <a:pt x="771525" y="1257300"/>
                </a:lnTo>
                <a:lnTo>
                  <a:pt x="821532" y="1221582"/>
                </a:lnTo>
                <a:lnTo>
                  <a:pt x="864394" y="1185863"/>
                </a:lnTo>
                <a:lnTo>
                  <a:pt x="907257" y="1157288"/>
                </a:lnTo>
                <a:lnTo>
                  <a:pt x="950119" y="1128713"/>
                </a:lnTo>
                <a:lnTo>
                  <a:pt x="992982" y="1100138"/>
                </a:lnTo>
                <a:lnTo>
                  <a:pt x="1035844" y="1078707"/>
                </a:lnTo>
                <a:lnTo>
                  <a:pt x="1071563" y="1064419"/>
                </a:lnTo>
                <a:lnTo>
                  <a:pt x="1107282" y="1050132"/>
                </a:lnTo>
                <a:lnTo>
                  <a:pt x="1135857" y="1035844"/>
                </a:lnTo>
                <a:lnTo>
                  <a:pt x="1164432" y="1021557"/>
                </a:lnTo>
                <a:lnTo>
                  <a:pt x="1178719" y="1014413"/>
                </a:lnTo>
                <a:lnTo>
                  <a:pt x="1200150" y="1007269"/>
                </a:lnTo>
                <a:lnTo>
                  <a:pt x="1214438" y="1007269"/>
                </a:lnTo>
                <a:lnTo>
                  <a:pt x="1221582" y="1000125"/>
                </a:lnTo>
                <a:lnTo>
                  <a:pt x="1235869" y="1000125"/>
                </a:lnTo>
                <a:lnTo>
                  <a:pt x="1243013" y="1000125"/>
                </a:lnTo>
                <a:lnTo>
                  <a:pt x="1250157" y="992982"/>
                </a:lnTo>
                <a:lnTo>
                  <a:pt x="1257300" y="992982"/>
                </a:lnTo>
                <a:lnTo>
                  <a:pt x="1264444" y="992982"/>
                </a:lnTo>
                <a:lnTo>
                  <a:pt x="1264444" y="985838"/>
                </a:lnTo>
                <a:lnTo>
                  <a:pt x="1264444" y="985838"/>
                </a:lnTo>
                <a:lnTo>
                  <a:pt x="1264444" y="978694"/>
                </a:lnTo>
                <a:lnTo>
                  <a:pt x="1264444" y="971550"/>
                </a:lnTo>
                <a:lnTo>
                  <a:pt x="1264444" y="950119"/>
                </a:lnTo>
                <a:lnTo>
                  <a:pt x="1264444" y="928688"/>
                </a:lnTo>
                <a:lnTo>
                  <a:pt x="1257300" y="907256"/>
                </a:lnTo>
                <a:lnTo>
                  <a:pt x="1257300" y="871538"/>
                </a:lnTo>
                <a:lnTo>
                  <a:pt x="1250157" y="835819"/>
                </a:lnTo>
                <a:lnTo>
                  <a:pt x="1250157" y="807244"/>
                </a:lnTo>
                <a:lnTo>
                  <a:pt x="1243013" y="771525"/>
                </a:lnTo>
                <a:lnTo>
                  <a:pt x="1235869" y="735806"/>
                </a:lnTo>
                <a:lnTo>
                  <a:pt x="1235869" y="707231"/>
                </a:lnTo>
                <a:lnTo>
                  <a:pt x="1228725" y="671513"/>
                </a:lnTo>
                <a:lnTo>
                  <a:pt x="1221582" y="642938"/>
                </a:lnTo>
                <a:lnTo>
                  <a:pt x="1214438" y="607219"/>
                </a:lnTo>
                <a:lnTo>
                  <a:pt x="1207294" y="578644"/>
                </a:lnTo>
                <a:lnTo>
                  <a:pt x="1200150" y="550069"/>
                </a:lnTo>
                <a:lnTo>
                  <a:pt x="1200150" y="528638"/>
                </a:lnTo>
                <a:lnTo>
                  <a:pt x="1193007" y="500063"/>
                </a:lnTo>
                <a:lnTo>
                  <a:pt x="1185863" y="478631"/>
                </a:lnTo>
                <a:lnTo>
                  <a:pt x="1178719" y="457200"/>
                </a:lnTo>
                <a:lnTo>
                  <a:pt x="1171575" y="435769"/>
                </a:lnTo>
                <a:lnTo>
                  <a:pt x="1164432" y="414338"/>
                </a:lnTo>
                <a:lnTo>
                  <a:pt x="1157288" y="392906"/>
                </a:lnTo>
                <a:lnTo>
                  <a:pt x="1150144" y="371475"/>
                </a:lnTo>
                <a:lnTo>
                  <a:pt x="1135857" y="350044"/>
                </a:lnTo>
                <a:lnTo>
                  <a:pt x="1128713" y="321469"/>
                </a:lnTo>
                <a:lnTo>
                  <a:pt x="1121569" y="300038"/>
                </a:lnTo>
                <a:lnTo>
                  <a:pt x="1114425" y="278606"/>
                </a:lnTo>
                <a:lnTo>
                  <a:pt x="1100138" y="250031"/>
                </a:lnTo>
                <a:lnTo>
                  <a:pt x="1092994" y="228600"/>
                </a:lnTo>
                <a:lnTo>
                  <a:pt x="1078707" y="200025"/>
                </a:lnTo>
                <a:lnTo>
                  <a:pt x="1071563" y="171450"/>
                </a:lnTo>
                <a:lnTo>
                  <a:pt x="1057275" y="142875"/>
                </a:lnTo>
                <a:lnTo>
                  <a:pt x="1050132" y="121444"/>
                </a:lnTo>
                <a:lnTo>
                  <a:pt x="1035844" y="92869"/>
                </a:lnTo>
                <a:lnTo>
                  <a:pt x="1028700" y="71438"/>
                </a:lnTo>
                <a:lnTo>
                  <a:pt x="1021557" y="50006"/>
                </a:lnTo>
                <a:lnTo>
                  <a:pt x="1007269" y="35719"/>
                </a:lnTo>
                <a:lnTo>
                  <a:pt x="1000125" y="21431"/>
                </a:lnTo>
                <a:lnTo>
                  <a:pt x="992982" y="14288"/>
                </a:lnTo>
                <a:lnTo>
                  <a:pt x="985838" y="7144"/>
                </a:lnTo>
                <a:lnTo>
                  <a:pt x="971550" y="0"/>
                </a:lnTo>
                <a:lnTo>
                  <a:pt x="964407" y="0"/>
                </a:lnTo>
                <a:lnTo>
                  <a:pt x="950119" y="0"/>
                </a:lnTo>
                <a:lnTo>
                  <a:pt x="942975" y="7144"/>
                </a:lnTo>
                <a:lnTo>
                  <a:pt x="921544" y="14288"/>
                </a:lnTo>
                <a:lnTo>
                  <a:pt x="900113" y="35719"/>
                </a:lnTo>
                <a:lnTo>
                  <a:pt x="878682" y="50006"/>
                </a:lnTo>
                <a:lnTo>
                  <a:pt x="857250" y="71438"/>
                </a:lnTo>
                <a:lnTo>
                  <a:pt x="835819" y="85725"/>
                </a:lnTo>
                <a:lnTo>
                  <a:pt x="807244" y="107156"/>
                </a:lnTo>
                <a:lnTo>
                  <a:pt x="785813" y="121444"/>
                </a:lnTo>
                <a:lnTo>
                  <a:pt x="764382" y="142875"/>
                </a:lnTo>
                <a:lnTo>
                  <a:pt x="735807" y="157163"/>
                </a:lnTo>
                <a:lnTo>
                  <a:pt x="707232" y="178594"/>
                </a:lnTo>
                <a:lnTo>
                  <a:pt x="678657" y="200025"/>
                </a:lnTo>
                <a:lnTo>
                  <a:pt x="650082" y="214313"/>
                </a:lnTo>
                <a:lnTo>
                  <a:pt x="621507" y="235744"/>
                </a:lnTo>
                <a:lnTo>
                  <a:pt x="585788" y="257175"/>
                </a:lnTo>
                <a:lnTo>
                  <a:pt x="550069" y="278606"/>
                </a:lnTo>
                <a:lnTo>
                  <a:pt x="514350" y="300038"/>
                </a:lnTo>
                <a:lnTo>
                  <a:pt x="471488" y="328613"/>
                </a:lnTo>
                <a:lnTo>
                  <a:pt x="435769" y="357188"/>
                </a:lnTo>
                <a:lnTo>
                  <a:pt x="392907" y="385763"/>
                </a:lnTo>
                <a:lnTo>
                  <a:pt x="357188" y="421481"/>
                </a:lnTo>
                <a:lnTo>
                  <a:pt x="314325" y="450056"/>
                </a:lnTo>
                <a:lnTo>
                  <a:pt x="278607" y="485775"/>
                </a:lnTo>
                <a:lnTo>
                  <a:pt x="235744" y="521494"/>
                </a:lnTo>
                <a:lnTo>
                  <a:pt x="200025" y="557213"/>
                </a:lnTo>
                <a:lnTo>
                  <a:pt x="164307" y="585788"/>
                </a:lnTo>
                <a:lnTo>
                  <a:pt x="128588" y="614363"/>
                </a:lnTo>
                <a:lnTo>
                  <a:pt x="100013" y="642938"/>
                </a:lnTo>
                <a:lnTo>
                  <a:pt x="78582" y="664369"/>
                </a:lnTo>
                <a:lnTo>
                  <a:pt x="57150" y="685800"/>
                </a:lnTo>
                <a:lnTo>
                  <a:pt x="35719" y="707231"/>
                </a:lnTo>
                <a:lnTo>
                  <a:pt x="21432" y="721519"/>
                </a:lnTo>
                <a:lnTo>
                  <a:pt x="14288" y="742950"/>
                </a:lnTo>
                <a:lnTo>
                  <a:pt x="0" y="757238"/>
                </a:lnTo>
                <a:lnTo>
                  <a:pt x="0" y="778669"/>
                </a:lnTo>
                <a:lnTo>
                  <a:pt x="0" y="792956"/>
                </a:lnTo>
                <a:lnTo>
                  <a:pt x="0" y="807244"/>
                </a:lnTo>
                <a:lnTo>
                  <a:pt x="7144" y="828675"/>
                </a:lnTo>
                <a:lnTo>
                  <a:pt x="14288" y="842963"/>
                </a:lnTo>
                <a:lnTo>
                  <a:pt x="28575" y="864394"/>
                </a:lnTo>
                <a:lnTo>
                  <a:pt x="42863" y="892969"/>
                </a:lnTo>
                <a:lnTo>
                  <a:pt x="64294" y="928688"/>
                </a:lnTo>
                <a:lnTo>
                  <a:pt x="85725" y="964407"/>
                </a:lnTo>
                <a:lnTo>
                  <a:pt x="100013" y="1000125"/>
                </a:lnTo>
                <a:lnTo>
                  <a:pt x="121444" y="1042988"/>
                </a:lnTo>
                <a:lnTo>
                  <a:pt x="135732" y="1078707"/>
                </a:lnTo>
                <a:lnTo>
                  <a:pt x="157163" y="1114425"/>
                </a:lnTo>
                <a:lnTo>
                  <a:pt x="171450" y="1150144"/>
                </a:lnTo>
                <a:lnTo>
                  <a:pt x="185738" y="1178719"/>
                </a:lnTo>
                <a:lnTo>
                  <a:pt x="207169" y="1214438"/>
                </a:lnTo>
                <a:lnTo>
                  <a:pt x="228600" y="1250157"/>
                </a:lnTo>
                <a:lnTo>
                  <a:pt x="250032" y="1293019"/>
                </a:lnTo>
                <a:lnTo>
                  <a:pt x="271463" y="1328738"/>
                </a:lnTo>
                <a:lnTo>
                  <a:pt x="300038" y="1364457"/>
                </a:lnTo>
                <a:lnTo>
                  <a:pt x="328613" y="1385888"/>
                </a:lnTo>
                <a:lnTo>
                  <a:pt x="350044" y="1407319"/>
                </a:lnTo>
                <a:lnTo>
                  <a:pt x="378619" y="1414463"/>
                </a:lnTo>
                <a:lnTo>
                  <a:pt x="400050" y="1421607"/>
                </a:lnTo>
                <a:lnTo>
                  <a:pt x="414338" y="1421607"/>
                </a:lnTo>
                <a:lnTo>
                  <a:pt x="435769" y="1421607"/>
                </a:lnTo>
                <a:lnTo>
                  <a:pt x="442913" y="1421607"/>
                </a:lnTo>
                <a:lnTo>
                  <a:pt x="450057" y="1421607"/>
                </a:lnTo>
                <a:lnTo>
                  <a:pt x="450057" y="142160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3814763" y="2821781"/>
            <a:ext cx="550070" cy="478633"/>
          </a:xfrm>
          <a:custGeom>
            <a:avLst/>
            <a:gdLst/>
            <a:ahLst/>
            <a:cxnLst/>
            <a:rect l="0" t="0" r="0" b="0"/>
            <a:pathLst>
              <a:path w="550070" h="478633">
                <a:moveTo>
                  <a:pt x="157162" y="14288"/>
                </a:moveTo>
                <a:lnTo>
                  <a:pt x="150019" y="21432"/>
                </a:lnTo>
                <a:lnTo>
                  <a:pt x="135731" y="28575"/>
                </a:lnTo>
                <a:lnTo>
                  <a:pt x="135731" y="35719"/>
                </a:lnTo>
                <a:lnTo>
                  <a:pt x="114300" y="50007"/>
                </a:lnTo>
                <a:lnTo>
                  <a:pt x="100012" y="64294"/>
                </a:lnTo>
                <a:lnTo>
                  <a:pt x="78581" y="78582"/>
                </a:lnTo>
                <a:lnTo>
                  <a:pt x="64294" y="92869"/>
                </a:lnTo>
                <a:lnTo>
                  <a:pt x="50006" y="114300"/>
                </a:lnTo>
                <a:lnTo>
                  <a:pt x="42862" y="135732"/>
                </a:lnTo>
                <a:lnTo>
                  <a:pt x="28575" y="157163"/>
                </a:lnTo>
                <a:lnTo>
                  <a:pt x="14287" y="185738"/>
                </a:lnTo>
                <a:lnTo>
                  <a:pt x="7144" y="207169"/>
                </a:lnTo>
                <a:lnTo>
                  <a:pt x="0" y="235744"/>
                </a:lnTo>
                <a:lnTo>
                  <a:pt x="0" y="257175"/>
                </a:lnTo>
                <a:lnTo>
                  <a:pt x="7144" y="285750"/>
                </a:lnTo>
                <a:lnTo>
                  <a:pt x="7144" y="307182"/>
                </a:lnTo>
                <a:lnTo>
                  <a:pt x="21431" y="328613"/>
                </a:lnTo>
                <a:lnTo>
                  <a:pt x="28575" y="350044"/>
                </a:lnTo>
                <a:lnTo>
                  <a:pt x="42862" y="371475"/>
                </a:lnTo>
                <a:lnTo>
                  <a:pt x="57150" y="392907"/>
                </a:lnTo>
                <a:lnTo>
                  <a:pt x="78581" y="414338"/>
                </a:lnTo>
                <a:lnTo>
                  <a:pt x="100012" y="428625"/>
                </a:lnTo>
                <a:lnTo>
                  <a:pt x="121444" y="442913"/>
                </a:lnTo>
                <a:lnTo>
                  <a:pt x="142875" y="457200"/>
                </a:lnTo>
                <a:lnTo>
                  <a:pt x="164306" y="464344"/>
                </a:lnTo>
                <a:lnTo>
                  <a:pt x="192881" y="471488"/>
                </a:lnTo>
                <a:lnTo>
                  <a:pt x="214312" y="471488"/>
                </a:lnTo>
                <a:lnTo>
                  <a:pt x="235744" y="478632"/>
                </a:lnTo>
                <a:lnTo>
                  <a:pt x="257175" y="471488"/>
                </a:lnTo>
                <a:lnTo>
                  <a:pt x="285750" y="471488"/>
                </a:lnTo>
                <a:lnTo>
                  <a:pt x="307181" y="464344"/>
                </a:lnTo>
                <a:lnTo>
                  <a:pt x="328612" y="457200"/>
                </a:lnTo>
                <a:lnTo>
                  <a:pt x="350044" y="450057"/>
                </a:lnTo>
                <a:lnTo>
                  <a:pt x="371475" y="435769"/>
                </a:lnTo>
                <a:lnTo>
                  <a:pt x="392906" y="421482"/>
                </a:lnTo>
                <a:lnTo>
                  <a:pt x="414337" y="407194"/>
                </a:lnTo>
                <a:lnTo>
                  <a:pt x="435769" y="392907"/>
                </a:lnTo>
                <a:lnTo>
                  <a:pt x="457200" y="371475"/>
                </a:lnTo>
                <a:lnTo>
                  <a:pt x="471487" y="350044"/>
                </a:lnTo>
                <a:lnTo>
                  <a:pt x="485775" y="335757"/>
                </a:lnTo>
                <a:lnTo>
                  <a:pt x="500062" y="314325"/>
                </a:lnTo>
                <a:lnTo>
                  <a:pt x="514350" y="292894"/>
                </a:lnTo>
                <a:lnTo>
                  <a:pt x="528637" y="271463"/>
                </a:lnTo>
                <a:lnTo>
                  <a:pt x="535781" y="250032"/>
                </a:lnTo>
                <a:lnTo>
                  <a:pt x="542925" y="228600"/>
                </a:lnTo>
                <a:lnTo>
                  <a:pt x="550069" y="207169"/>
                </a:lnTo>
                <a:lnTo>
                  <a:pt x="550069" y="185738"/>
                </a:lnTo>
                <a:lnTo>
                  <a:pt x="550069" y="164307"/>
                </a:lnTo>
                <a:lnTo>
                  <a:pt x="542925" y="142875"/>
                </a:lnTo>
                <a:lnTo>
                  <a:pt x="542925" y="121444"/>
                </a:lnTo>
                <a:lnTo>
                  <a:pt x="535781" y="107157"/>
                </a:lnTo>
                <a:lnTo>
                  <a:pt x="521494" y="85725"/>
                </a:lnTo>
                <a:lnTo>
                  <a:pt x="507206" y="71438"/>
                </a:lnTo>
                <a:lnTo>
                  <a:pt x="492919" y="57150"/>
                </a:lnTo>
                <a:lnTo>
                  <a:pt x="471487" y="42863"/>
                </a:lnTo>
                <a:lnTo>
                  <a:pt x="457200" y="28575"/>
                </a:lnTo>
                <a:lnTo>
                  <a:pt x="435769" y="21432"/>
                </a:lnTo>
                <a:lnTo>
                  <a:pt x="414337" y="14288"/>
                </a:lnTo>
                <a:lnTo>
                  <a:pt x="392906" y="7144"/>
                </a:lnTo>
                <a:lnTo>
                  <a:pt x="364331" y="7144"/>
                </a:lnTo>
                <a:lnTo>
                  <a:pt x="342900" y="0"/>
                </a:lnTo>
                <a:lnTo>
                  <a:pt x="321469" y="0"/>
                </a:lnTo>
                <a:lnTo>
                  <a:pt x="292894" y="7144"/>
                </a:lnTo>
                <a:lnTo>
                  <a:pt x="264319" y="7144"/>
                </a:lnTo>
                <a:lnTo>
                  <a:pt x="242887" y="14288"/>
                </a:lnTo>
                <a:lnTo>
                  <a:pt x="221456" y="14288"/>
                </a:lnTo>
                <a:lnTo>
                  <a:pt x="207169" y="21432"/>
                </a:lnTo>
                <a:lnTo>
                  <a:pt x="185737" y="28575"/>
                </a:lnTo>
                <a:lnTo>
                  <a:pt x="178594" y="28575"/>
                </a:lnTo>
                <a:lnTo>
                  <a:pt x="164306" y="28575"/>
                </a:lnTo>
                <a:lnTo>
                  <a:pt x="157162" y="28575"/>
                </a:lnTo>
                <a:lnTo>
                  <a:pt x="150019" y="28575"/>
                </a:lnTo>
                <a:lnTo>
                  <a:pt x="150019" y="28575"/>
                </a:lnTo>
                <a:lnTo>
                  <a:pt x="150019" y="28575"/>
                </a:lnTo>
                <a:lnTo>
                  <a:pt x="150019" y="35719"/>
                </a:lnTo>
                <a:lnTo>
                  <a:pt x="150019" y="35719"/>
                </a:lnTo>
                <a:lnTo>
                  <a:pt x="150019" y="35719"/>
                </a:lnTo>
                <a:lnTo>
                  <a:pt x="150019" y="3571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4429125" y="2728913"/>
            <a:ext cx="557214" cy="571501"/>
          </a:xfrm>
          <a:custGeom>
            <a:avLst/>
            <a:gdLst/>
            <a:ahLst/>
            <a:cxnLst/>
            <a:rect l="0" t="0" r="0" b="0"/>
            <a:pathLst>
              <a:path w="557214" h="571501">
                <a:moveTo>
                  <a:pt x="192882" y="71437"/>
                </a:moveTo>
                <a:lnTo>
                  <a:pt x="185738" y="71437"/>
                </a:lnTo>
                <a:lnTo>
                  <a:pt x="178594" y="78581"/>
                </a:lnTo>
                <a:lnTo>
                  <a:pt x="171450" y="85725"/>
                </a:lnTo>
                <a:lnTo>
                  <a:pt x="157163" y="92868"/>
                </a:lnTo>
                <a:lnTo>
                  <a:pt x="142875" y="107156"/>
                </a:lnTo>
                <a:lnTo>
                  <a:pt x="128588" y="121443"/>
                </a:lnTo>
                <a:lnTo>
                  <a:pt x="114300" y="135731"/>
                </a:lnTo>
                <a:lnTo>
                  <a:pt x="100013" y="157162"/>
                </a:lnTo>
                <a:lnTo>
                  <a:pt x="85725" y="171450"/>
                </a:lnTo>
                <a:lnTo>
                  <a:pt x="71438" y="192881"/>
                </a:lnTo>
                <a:lnTo>
                  <a:pt x="57150" y="214312"/>
                </a:lnTo>
                <a:lnTo>
                  <a:pt x="42863" y="242887"/>
                </a:lnTo>
                <a:lnTo>
                  <a:pt x="35719" y="264318"/>
                </a:lnTo>
                <a:lnTo>
                  <a:pt x="28575" y="278606"/>
                </a:lnTo>
                <a:lnTo>
                  <a:pt x="14288" y="300037"/>
                </a:lnTo>
                <a:lnTo>
                  <a:pt x="7144" y="321468"/>
                </a:lnTo>
                <a:lnTo>
                  <a:pt x="0" y="342900"/>
                </a:lnTo>
                <a:lnTo>
                  <a:pt x="0" y="364331"/>
                </a:lnTo>
                <a:lnTo>
                  <a:pt x="0" y="385762"/>
                </a:lnTo>
                <a:lnTo>
                  <a:pt x="7144" y="407193"/>
                </a:lnTo>
                <a:lnTo>
                  <a:pt x="14288" y="421481"/>
                </a:lnTo>
                <a:lnTo>
                  <a:pt x="21432" y="442912"/>
                </a:lnTo>
                <a:lnTo>
                  <a:pt x="28575" y="457200"/>
                </a:lnTo>
                <a:lnTo>
                  <a:pt x="35719" y="471487"/>
                </a:lnTo>
                <a:lnTo>
                  <a:pt x="50007" y="478631"/>
                </a:lnTo>
                <a:lnTo>
                  <a:pt x="64294" y="492918"/>
                </a:lnTo>
                <a:lnTo>
                  <a:pt x="71438" y="507206"/>
                </a:lnTo>
                <a:lnTo>
                  <a:pt x="92869" y="521493"/>
                </a:lnTo>
                <a:lnTo>
                  <a:pt x="107157" y="528637"/>
                </a:lnTo>
                <a:lnTo>
                  <a:pt x="121444" y="542925"/>
                </a:lnTo>
                <a:lnTo>
                  <a:pt x="135732" y="550068"/>
                </a:lnTo>
                <a:lnTo>
                  <a:pt x="157163" y="557212"/>
                </a:lnTo>
                <a:lnTo>
                  <a:pt x="178594" y="564356"/>
                </a:lnTo>
                <a:lnTo>
                  <a:pt x="200025" y="564356"/>
                </a:lnTo>
                <a:lnTo>
                  <a:pt x="221457" y="571500"/>
                </a:lnTo>
                <a:lnTo>
                  <a:pt x="250032" y="564356"/>
                </a:lnTo>
                <a:lnTo>
                  <a:pt x="271463" y="564356"/>
                </a:lnTo>
                <a:lnTo>
                  <a:pt x="300038" y="557212"/>
                </a:lnTo>
                <a:lnTo>
                  <a:pt x="321469" y="550068"/>
                </a:lnTo>
                <a:lnTo>
                  <a:pt x="350044" y="542925"/>
                </a:lnTo>
                <a:lnTo>
                  <a:pt x="371475" y="528637"/>
                </a:lnTo>
                <a:lnTo>
                  <a:pt x="392907" y="521493"/>
                </a:lnTo>
                <a:lnTo>
                  <a:pt x="421482" y="514350"/>
                </a:lnTo>
                <a:lnTo>
                  <a:pt x="435769" y="500062"/>
                </a:lnTo>
                <a:lnTo>
                  <a:pt x="457201" y="485775"/>
                </a:lnTo>
                <a:lnTo>
                  <a:pt x="478632" y="464343"/>
                </a:lnTo>
                <a:lnTo>
                  <a:pt x="492920" y="450056"/>
                </a:lnTo>
                <a:lnTo>
                  <a:pt x="507207" y="428625"/>
                </a:lnTo>
                <a:lnTo>
                  <a:pt x="521495" y="407193"/>
                </a:lnTo>
                <a:lnTo>
                  <a:pt x="535782" y="385762"/>
                </a:lnTo>
                <a:lnTo>
                  <a:pt x="542926" y="364331"/>
                </a:lnTo>
                <a:lnTo>
                  <a:pt x="550070" y="350043"/>
                </a:lnTo>
                <a:lnTo>
                  <a:pt x="557213" y="328612"/>
                </a:lnTo>
                <a:lnTo>
                  <a:pt x="557213" y="307181"/>
                </a:lnTo>
                <a:lnTo>
                  <a:pt x="557213" y="285750"/>
                </a:lnTo>
                <a:lnTo>
                  <a:pt x="557213" y="264318"/>
                </a:lnTo>
                <a:lnTo>
                  <a:pt x="557213" y="242887"/>
                </a:lnTo>
                <a:lnTo>
                  <a:pt x="557213" y="228600"/>
                </a:lnTo>
                <a:lnTo>
                  <a:pt x="550070" y="207168"/>
                </a:lnTo>
                <a:lnTo>
                  <a:pt x="550070" y="185737"/>
                </a:lnTo>
                <a:lnTo>
                  <a:pt x="542926" y="171450"/>
                </a:lnTo>
                <a:lnTo>
                  <a:pt x="535782" y="150018"/>
                </a:lnTo>
                <a:lnTo>
                  <a:pt x="528638" y="135731"/>
                </a:lnTo>
                <a:lnTo>
                  <a:pt x="521495" y="114300"/>
                </a:lnTo>
                <a:lnTo>
                  <a:pt x="514351" y="100012"/>
                </a:lnTo>
                <a:lnTo>
                  <a:pt x="500063" y="78581"/>
                </a:lnTo>
                <a:lnTo>
                  <a:pt x="492920" y="64293"/>
                </a:lnTo>
                <a:lnTo>
                  <a:pt x="485776" y="50006"/>
                </a:lnTo>
                <a:lnTo>
                  <a:pt x="471488" y="35718"/>
                </a:lnTo>
                <a:lnTo>
                  <a:pt x="464345" y="28575"/>
                </a:lnTo>
                <a:lnTo>
                  <a:pt x="450057" y="14287"/>
                </a:lnTo>
                <a:lnTo>
                  <a:pt x="435769" y="7143"/>
                </a:lnTo>
                <a:lnTo>
                  <a:pt x="428625" y="0"/>
                </a:lnTo>
                <a:lnTo>
                  <a:pt x="414338" y="0"/>
                </a:lnTo>
                <a:lnTo>
                  <a:pt x="392907" y="0"/>
                </a:lnTo>
                <a:lnTo>
                  <a:pt x="378619" y="0"/>
                </a:lnTo>
                <a:lnTo>
                  <a:pt x="364332" y="7143"/>
                </a:lnTo>
                <a:lnTo>
                  <a:pt x="350044" y="7143"/>
                </a:lnTo>
                <a:lnTo>
                  <a:pt x="328613" y="14287"/>
                </a:lnTo>
                <a:lnTo>
                  <a:pt x="314325" y="21431"/>
                </a:lnTo>
                <a:lnTo>
                  <a:pt x="300038" y="28575"/>
                </a:lnTo>
                <a:lnTo>
                  <a:pt x="285750" y="35718"/>
                </a:lnTo>
                <a:lnTo>
                  <a:pt x="271463" y="42862"/>
                </a:lnTo>
                <a:lnTo>
                  <a:pt x="250032" y="50006"/>
                </a:lnTo>
                <a:lnTo>
                  <a:pt x="235744" y="57150"/>
                </a:lnTo>
                <a:lnTo>
                  <a:pt x="221457" y="64293"/>
                </a:lnTo>
                <a:lnTo>
                  <a:pt x="214313" y="64293"/>
                </a:lnTo>
                <a:lnTo>
                  <a:pt x="200025" y="71437"/>
                </a:lnTo>
                <a:lnTo>
                  <a:pt x="185738" y="71437"/>
                </a:lnTo>
                <a:lnTo>
                  <a:pt x="178594" y="78581"/>
                </a:lnTo>
                <a:lnTo>
                  <a:pt x="171450" y="78581"/>
                </a:lnTo>
                <a:lnTo>
                  <a:pt x="164307" y="78581"/>
                </a:lnTo>
                <a:lnTo>
                  <a:pt x="164307" y="78581"/>
                </a:lnTo>
                <a:lnTo>
                  <a:pt x="157163" y="78581"/>
                </a:lnTo>
                <a:lnTo>
                  <a:pt x="150019" y="78581"/>
                </a:lnTo>
                <a:lnTo>
                  <a:pt x="150019" y="78581"/>
                </a:lnTo>
                <a:lnTo>
                  <a:pt x="150019" y="78581"/>
                </a:lnTo>
                <a:lnTo>
                  <a:pt x="142875" y="78581"/>
                </a:lnTo>
                <a:lnTo>
                  <a:pt x="142875" y="78581"/>
                </a:lnTo>
                <a:lnTo>
                  <a:pt x="135732" y="78581"/>
                </a:lnTo>
                <a:lnTo>
                  <a:pt x="135732" y="78581"/>
                </a:lnTo>
                <a:lnTo>
                  <a:pt x="135732" y="7858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5464970" y="2793206"/>
            <a:ext cx="464344" cy="485776"/>
          </a:xfrm>
          <a:custGeom>
            <a:avLst/>
            <a:gdLst/>
            <a:ahLst/>
            <a:cxnLst/>
            <a:rect l="0" t="0" r="0" b="0"/>
            <a:pathLst>
              <a:path w="464344" h="485776">
                <a:moveTo>
                  <a:pt x="207168" y="7144"/>
                </a:moveTo>
                <a:lnTo>
                  <a:pt x="207168" y="7144"/>
                </a:lnTo>
                <a:lnTo>
                  <a:pt x="200025" y="7144"/>
                </a:lnTo>
                <a:lnTo>
                  <a:pt x="200025" y="7144"/>
                </a:lnTo>
                <a:lnTo>
                  <a:pt x="192881" y="7144"/>
                </a:lnTo>
                <a:lnTo>
                  <a:pt x="185737" y="7144"/>
                </a:lnTo>
                <a:lnTo>
                  <a:pt x="178593" y="14288"/>
                </a:lnTo>
                <a:lnTo>
                  <a:pt x="171450" y="14288"/>
                </a:lnTo>
                <a:lnTo>
                  <a:pt x="164306" y="21432"/>
                </a:lnTo>
                <a:lnTo>
                  <a:pt x="150018" y="28575"/>
                </a:lnTo>
                <a:lnTo>
                  <a:pt x="142875" y="35719"/>
                </a:lnTo>
                <a:lnTo>
                  <a:pt x="128587" y="42863"/>
                </a:lnTo>
                <a:lnTo>
                  <a:pt x="121443" y="57150"/>
                </a:lnTo>
                <a:lnTo>
                  <a:pt x="107156" y="64294"/>
                </a:lnTo>
                <a:lnTo>
                  <a:pt x="100012" y="78582"/>
                </a:lnTo>
                <a:lnTo>
                  <a:pt x="85725" y="92869"/>
                </a:lnTo>
                <a:lnTo>
                  <a:pt x="71437" y="107157"/>
                </a:lnTo>
                <a:lnTo>
                  <a:pt x="64293" y="121444"/>
                </a:lnTo>
                <a:lnTo>
                  <a:pt x="57150" y="142875"/>
                </a:lnTo>
                <a:lnTo>
                  <a:pt x="50006" y="157163"/>
                </a:lnTo>
                <a:lnTo>
                  <a:pt x="35718" y="178594"/>
                </a:lnTo>
                <a:lnTo>
                  <a:pt x="28575" y="200025"/>
                </a:lnTo>
                <a:lnTo>
                  <a:pt x="21431" y="214313"/>
                </a:lnTo>
                <a:lnTo>
                  <a:pt x="14287" y="235744"/>
                </a:lnTo>
                <a:lnTo>
                  <a:pt x="7143" y="257175"/>
                </a:lnTo>
                <a:lnTo>
                  <a:pt x="0" y="278607"/>
                </a:lnTo>
                <a:lnTo>
                  <a:pt x="0" y="300038"/>
                </a:lnTo>
                <a:lnTo>
                  <a:pt x="0" y="314325"/>
                </a:lnTo>
                <a:lnTo>
                  <a:pt x="0" y="335757"/>
                </a:lnTo>
                <a:lnTo>
                  <a:pt x="0" y="350044"/>
                </a:lnTo>
                <a:lnTo>
                  <a:pt x="0" y="364332"/>
                </a:lnTo>
                <a:lnTo>
                  <a:pt x="7143" y="378619"/>
                </a:lnTo>
                <a:lnTo>
                  <a:pt x="14287" y="392907"/>
                </a:lnTo>
                <a:lnTo>
                  <a:pt x="21431" y="400050"/>
                </a:lnTo>
                <a:lnTo>
                  <a:pt x="28575" y="414338"/>
                </a:lnTo>
                <a:lnTo>
                  <a:pt x="35718" y="421482"/>
                </a:lnTo>
                <a:lnTo>
                  <a:pt x="50006" y="435769"/>
                </a:lnTo>
                <a:lnTo>
                  <a:pt x="64293" y="442913"/>
                </a:lnTo>
                <a:lnTo>
                  <a:pt x="78581" y="450057"/>
                </a:lnTo>
                <a:lnTo>
                  <a:pt x="100012" y="464344"/>
                </a:lnTo>
                <a:lnTo>
                  <a:pt x="121443" y="471488"/>
                </a:lnTo>
                <a:lnTo>
                  <a:pt x="142875" y="478632"/>
                </a:lnTo>
                <a:lnTo>
                  <a:pt x="171450" y="478632"/>
                </a:lnTo>
                <a:lnTo>
                  <a:pt x="192881" y="485775"/>
                </a:lnTo>
                <a:lnTo>
                  <a:pt x="214312" y="485775"/>
                </a:lnTo>
                <a:lnTo>
                  <a:pt x="242887" y="485775"/>
                </a:lnTo>
                <a:lnTo>
                  <a:pt x="264318" y="485775"/>
                </a:lnTo>
                <a:lnTo>
                  <a:pt x="285750" y="485775"/>
                </a:lnTo>
                <a:lnTo>
                  <a:pt x="307181" y="478632"/>
                </a:lnTo>
                <a:lnTo>
                  <a:pt x="328612" y="471488"/>
                </a:lnTo>
                <a:lnTo>
                  <a:pt x="350043" y="464344"/>
                </a:lnTo>
                <a:lnTo>
                  <a:pt x="364331" y="450057"/>
                </a:lnTo>
                <a:lnTo>
                  <a:pt x="378618" y="435769"/>
                </a:lnTo>
                <a:lnTo>
                  <a:pt x="392906" y="414338"/>
                </a:lnTo>
                <a:lnTo>
                  <a:pt x="407193" y="392907"/>
                </a:lnTo>
                <a:lnTo>
                  <a:pt x="421481" y="371475"/>
                </a:lnTo>
                <a:lnTo>
                  <a:pt x="428625" y="342900"/>
                </a:lnTo>
                <a:lnTo>
                  <a:pt x="442912" y="307182"/>
                </a:lnTo>
                <a:lnTo>
                  <a:pt x="450056" y="278607"/>
                </a:lnTo>
                <a:lnTo>
                  <a:pt x="457200" y="250032"/>
                </a:lnTo>
                <a:lnTo>
                  <a:pt x="464343" y="221457"/>
                </a:lnTo>
                <a:lnTo>
                  <a:pt x="464343" y="200025"/>
                </a:lnTo>
                <a:lnTo>
                  <a:pt x="464343" y="178594"/>
                </a:lnTo>
                <a:lnTo>
                  <a:pt x="464343" y="157163"/>
                </a:lnTo>
                <a:lnTo>
                  <a:pt x="464343" y="135732"/>
                </a:lnTo>
                <a:lnTo>
                  <a:pt x="457200" y="114300"/>
                </a:lnTo>
                <a:lnTo>
                  <a:pt x="442912" y="92869"/>
                </a:lnTo>
                <a:lnTo>
                  <a:pt x="435768" y="78582"/>
                </a:lnTo>
                <a:lnTo>
                  <a:pt x="428625" y="64294"/>
                </a:lnTo>
                <a:lnTo>
                  <a:pt x="414337" y="50007"/>
                </a:lnTo>
                <a:lnTo>
                  <a:pt x="400050" y="35719"/>
                </a:lnTo>
                <a:lnTo>
                  <a:pt x="385762" y="28575"/>
                </a:lnTo>
                <a:lnTo>
                  <a:pt x="371475" y="21432"/>
                </a:lnTo>
                <a:lnTo>
                  <a:pt x="350043" y="14288"/>
                </a:lnTo>
                <a:lnTo>
                  <a:pt x="328612" y="7144"/>
                </a:lnTo>
                <a:lnTo>
                  <a:pt x="314325" y="7144"/>
                </a:lnTo>
                <a:lnTo>
                  <a:pt x="292893" y="0"/>
                </a:lnTo>
                <a:lnTo>
                  <a:pt x="278606" y="0"/>
                </a:lnTo>
                <a:lnTo>
                  <a:pt x="264318" y="0"/>
                </a:lnTo>
                <a:lnTo>
                  <a:pt x="250031" y="7144"/>
                </a:lnTo>
                <a:lnTo>
                  <a:pt x="242887" y="7144"/>
                </a:lnTo>
                <a:lnTo>
                  <a:pt x="228600" y="14288"/>
                </a:lnTo>
                <a:lnTo>
                  <a:pt x="221456" y="21432"/>
                </a:lnTo>
                <a:lnTo>
                  <a:pt x="214312" y="28575"/>
                </a:lnTo>
                <a:lnTo>
                  <a:pt x="207168" y="42863"/>
                </a:lnTo>
                <a:lnTo>
                  <a:pt x="192881" y="50007"/>
                </a:lnTo>
                <a:lnTo>
                  <a:pt x="185737" y="57150"/>
                </a:lnTo>
                <a:lnTo>
                  <a:pt x="178593" y="71438"/>
                </a:lnTo>
                <a:lnTo>
                  <a:pt x="171450" y="78582"/>
                </a:lnTo>
                <a:lnTo>
                  <a:pt x="171450" y="85725"/>
                </a:lnTo>
                <a:lnTo>
                  <a:pt x="171450" y="8572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5736432" y="1257300"/>
            <a:ext cx="71439" cy="57151"/>
          </a:xfrm>
          <a:custGeom>
            <a:avLst/>
            <a:gdLst/>
            <a:ahLst/>
            <a:cxnLst/>
            <a:rect l="0" t="0" r="0" b="0"/>
            <a:pathLst>
              <a:path w="71439" h="57151">
                <a:moveTo>
                  <a:pt x="21431" y="0"/>
                </a:moveTo>
                <a:lnTo>
                  <a:pt x="14288" y="0"/>
                </a:lnTo>
                <a:lnTo>
                  <a:pt x="7144" y="0"/>
                </a:lnTo>
                <a:lnTo>
                  <a:pt x="7144" y="0"/>
                </a:lnTo>
                <a:lnTo>
                  <a:pt x="0" y="0"/>
                </a:lnTo>
                <a:lnTo>
                  <a:pt x="0" y="0"/>
                </a:lnTo>
                <a:lnTo>
                  <a:pt x="0" y="0"/>
                </a:lnTo>
                <a:lnTo>
                  <a:pt x="0" y="0"/>
                </a:lnTo>
                <a:lnTo>
                  <a:pt x="0" y="0"/>
                </a:lnTo>
                <a:lnTo>
                  <a:pt x="0" y="7144"/>
                </a:lnTo>
                <a:lnTo>
                  <a:pt x="0" y="7144"/>
                </a:lnTo>
                <a:lnTo>
                  <a:pt x="0" y="14288"/>
                </a:lnTo>
                <a:lnTo>
                  <a:pt x="7144" y="14288"/>
                </a:lnTo>
                <a:lnTo>
                  <a:pt x="7144" y="21431"/>
                </a:lnTo>
                <a:lnTo>
                  <a:pt x="14288" y="21431"/>
                </a:lnTo>
                <a:lnTo>
                  <a:pt x="21431" y="21431"/>
                </a:lnTo>
                <a:lnTo>
                  <a:pt x="28575" y="21431"/>
                </a:lnTo>
                <a:lnTo>
                  <a:pt x="35719" y="21431"/>
                </a:lnTo>
                <a:lnTo>
                  <a:pt x="50006" y="21431"/>
                </a:lnTo>
                <a:lnTo>
                  <a:pt x="50006" y="28575"/>
                </a:lnTo>
                <a:lnTo>
                  <a:pt x="57150" y="28575"/>
                </a:lnTo>
                <a:lnTo>
                  <a:pt x="57150" y="28575"/>
                </a:lnTo>
                <a:lnTo>
                  <a:pt x="64294" y="35719"/>
                </a:lnTo>
                <a:lnTo>
                  <a:pt x="64294" y="35719"/>
                </a:lnTo>
                <a:lnTo>
                  <a:pt x="64294" y="35719"/>
                </a:lnTo>
                <a:lnTo>
                  <a:pt x="64294" y="42863"/>
                </a:lnTo>
                <a:lnTo>
                  <a:pt x="71438" y="42863"/>
                </a:lnTo>
                <a:lnTo>
                  <a:pt x="71438" y="42863"/>
                </a:lnTo>
                <a:lnTo>
                  <a:pt x="71438" y="50006"/>
                </a:lnTo>
                <a:lnTo>
                  <a:pt x="71438" y="57150"/>
                </a:lnTo>
                <a:lnTo>
                  <a:pt x="71438" y="5715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5593557" y="3971925"/>
            <a:ext cx="885826" cy="100014"/>
          </a:xfrm>
          <a:custGeom>
            <a:avLst/>
            <a:gdLst/>
            <a:ahLst/>
            <a:cxnLst/>
            <a:rect l="0" t="0" r="0" b="0"/>
            <a:pathLst>
              <a:path w="885826" h="100014">
                <a:moveTo>
                  <a:pt x="14288" y="100013"/>
                </a:moveTo>
                <a:lnTo>
                  <a:pt x="7144" y="100013"/>
                </a:lnTo>
                <a:lnTo>
                  <a:pt x="7144" y="100013"/>
                </a:lnTo>
                <a:lnTo>
                  <a:pt x="7144" y="100013"/>
                </a:lnTo>
                <a:lnTo>
                  <a:pt x="0" y="100013"/>
                </a:lnTo>
                <a:lnTo>
                  <a:pt x="7144" y="100013"/>
                </a:lnTo>
                <a:lnTo>
                  <a:pt x="7144" y="100013"/>
                </a:lnTo>
                <a:lnTo>
                  <a:pt x="14288" y="100013"/>
                </a:lnTo>
                <a:lnTo>
                  <a:pt x="21431" y="100013"/>
                </a:lnTo>
                <a:lnTo>
                  <a:pt x="28575" y="100013"/>
                </a:lnTo>
                <a:lnTo>
                  <a:pt x="35719" y="100013"/>
                </a:lnTo>
                <a:lnTo>
                  <a:pt x="50006" y="92869"/>
                </a:lnTo>
                <a:lnTo>
                  <a:pt x="71438" y="85725"/>
                </a:lnTo>
                <a:lnTo>
                  <a:pt x="85725" y="78581"/>
                </a:lnTo>
                <a:lnTo>
                  <a:pt x="114300" y="71438"/>
                </a:lnTo>
                <a:lnTo>
                  <a:pt x="135731" y="64294"/>
                </a:lnTo>
                <a:lnTo>
                  <a:pt x="164306" y="50006"/>
                </a:lnTo>
                <a:lnTo>
                  <a:pt x="192881" y="42863"/>
                </a:lnTo>
                <a:lnTo>
                  <a:pt x="228600" y="35719"/>
                </a:lnTo>
                <a:lnTo>
                  <a:pt x="264319" y="21431"/>
                </a:lnTo>
                <a:lnTo>
                  <a:pt x="300038" y="14288"/>
                </a:lnTo>
                <a:lnTo>
                  <a:pt x="342900" y="14288"/>
                </a:lnTo>
                <a:lnTo>
                  <a:pt x="378619" y="7144"/>
                </a:lnTo>
                <a:lnTo>
                  <a:pt x="414338" y="0"/>
                </a:lnTo>
                <a:lnTo>
                  <a:pt x="457200" y="0"/>
                </a:lnTo>
                <a:lnTo>
                  <a:pt x="492919" y="0"/>
                </a:lnTo>
                <a:lnTo>
                  <a:pt x="535781" y="0"/>
                </a:lnTo>
                <a:lnTo>
                  <a:pt x="571500" y="0"/>
                </a:lnTo>
                <a:lnTo>
                  <a:pt x="607219" y="7144"/>
                </a:lnTo>
                <a:lnTo>
                  <a:pt x="642938" y="7144"/>
                </a:lnTo>
                <a:lnTo>
                  <a:pt x="678656" y="7144"/>
                </a:lnTo>
                <a:lnTo>
                  <a:pt x="714375" y="7144"/>
                </a:lnTo>
                <a:lnTo>
                  <a:pt x="742950" y="14288"/>
                </a:lnTo>
                <a:lnTo>
                  <a:pt x="771525" y="14288"/>
                </a:lnTo>
                <a:lnTo>
                  <a:pt x="792956" y="14288"/>
                </a:lnTo>
                <a:lnTo>
                  <a:pt x="814388" y="21431"/>
                </a:lnTo>
                <a:lnTo>
                  <a:pt x="835819" y="21431"/>
                </a:lnTo>
                <a:lnTo>
                  <a:pt x="850106" y="21431"/>
                </a:lnTo>
                <a:lnTo>
                  <a:pt x="864394" y="21431"/>
                </a:lnTo>
                <a:lnTo>
                  <a:pt x="871538" y="28575"/>
                </a:lnTo>
                <a:lnTo>
                  <a:pt x="878681" y="28575"/>
                </a:lnTo>
                <a:lnTo>
                  <a:pt x="878681" y="28575"/>
                </a:lnTo>
                <a:lnTo>
                  <a:pt x="878681" y="28575"/>
                </a:lnTo>
                <a:lnTo>
                  <a:pt x="878681" y="28575"/>
                </a:lnTo>
                <a:lnTo>
                  <a:pt x="878681" y="21431"/>
                </a:lnTo>
                <a:lnTo>
                  <a:pt x="878681" y="21431"/>
                </a:lnTo>
                <a:lnTo>
                  <a:pt x="878681" y="21431"/>
                </a:lnTo>
                <a:lnTo>
                  <a:pt x="885825" y="14288"/>
                </a:lnTo>
                <a:lnTo>
                  <a:pt x="885825" y="14288"/>
                </a:lnTo>
                <a:lnTo>
                  <a:pt x="885825" y="14288"/>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7022307" y="3750469"/>
            <a:ext cx="185739" cy="292895"/>
          </a:xfrm>
          <a:custGeom>
            <a:avLst/>
            <a:gdLst/>
            <a:ahLst/>
            <a:cxnLst/>
            <a:rect l="0" t="0" r="0" b="0"/>
            <a:pathLst>
              <a:path w="185739" h="292895">
                <a:moveTo>
                  <a:pt x="185738" y="7144"/>
                </a:moveTo>
                <a:lnTo>
                  <a:pt x="178594" y="7144"/>
                </a:lnTo>
                <a:lnTo>
                  <a:pt x="171450" y="7144"/>
                </a:lnTo>
                <a:lnTo>
                  <a:pt x="171450" y="7144"/>
                </a:lnTo>
                <a:lnTo>
                  <a:pt x="164306" y="7144"/>
                </a:lnTo>
                <a:lnTo>
                  <a:pt x="157163" y="0"/>
                </a:lnTo>
                <a:lnTo>
                  <a:pt x="142875" y="7144"/>
                </a:lnTo>
                <a:lnTo>
                  <a:pt x="135731" y="7144"/>
                </a:lnTo>
                <a:lnTo>
                  <a:pt x="121444" y="7144"/>
                </a:lnTo>
                <a:lnTo>
                  <a:pt x="107156" y="14287"/>
                </a:lnTo>
                <a:lnTo>
                  <a:pt x="85725" y="21431"/>
                </a:lnTo>
                <a:lnTo>
                  <a:pt x="71438" y="28575"/>
                </a:lnTo>
                <a:lnTo>
                  <a:pt x="57150" y="42862"/>
                </a:lnTo>
                <a:lnTo>
                  <a:pt x="50006" y="50006"/>
                </a:lnTo>
                <a:lnTo>
                  <a:pt x="35719" y="57150"/>
                </a:lnTo>
                <a:lnTo>
                  <a:pt x="21431" y="71437"/>
                </a:lnTo>
                <a:lnTo>
                  <a:pt x="14288" y="78581"/>
                </a:lnTo>
                <a:lnTo>
                  <a:pt x="7144" y="85725"/>
                </a:lnTo>
                <a:lnTo>
                  <a:pt x="0" y="85725"/>
                </a:lnTo>
                <a:lnTo>
                  <a:pt x="7144" y="92869"/>
                </a:lnTo>
                <a:lnTo>
                  <a:pt x="7144" y="92869"/>
                </a:lnTo>
                <a:lnTo>
                  <a:pt x="14288" y="100012"/>
                </a:lnTo>
                <a:lnTo>
                  <a:pt x="28575" y="92869"/>
                </a:lnTo>
                <a:lnTo>
                  <a:pt x="50006" y="92869"/>
                </a:lnTo>
                <a:lnTo>
                  <a:pt x="64294" y="92869"/>
                </a:lnTo>
                <a:lnTo>
                  <a:pt x="85725" y="92869"/>
                </a:lnTo>
                <a:lnTo>
                  <a:pt x="100013" y="100012"/>
                </a:lnTo>
                <a:lnTo>
                  <a:pt x="121444" y="107156"/>
                </a:lnTo>
                <a:lnTo>
                  <a:pt x="135731" y="114300"/>
                </a:lnTo>
                <a:lnTo>
                  <a:pt x="150019" y="128587"/>
                </a:lnTo>
                <a:lnTo>
                  <a:pt x="157163" y="142875"/>
                </a:lnTo>
                <a:lnTo>
                  <a:pt x="164306" y="157162"/>
                </a:lnTo>
                <a:lnTo>
                  <a:pt x="171450" y="178594"/>
                </a:lnTo>
                <a:lnTo>
                  <a:pt x="178594" y="192881"/>
                </a:lnTo>
                <a:lnTo>
                  <a:pt x="178594" y="214312"/>
                </a:lnTo>
                <a:lnTo>
                  <a:pt x="178594" y="235744"/>
                </a:lnTo>
                <a:lnTo>
                  <a:pt x="178594" y="250031"/>
                </a:lnTo>
                <a:lnTo>
                  <a:pt x="171450" y="264319"/>
                </a:lnTo>
                <a:lnTo>
                  <a:pt x="164306" y="278606"/>
                </a:lnTo>
                <a:lnTo>
                  <a:pt x="157163" y="285750"/>
                </a:lnTo>
                <a:lnTo>
                  <a:pt x="142875" y="292894"/>
                </a:lnTo>
                <a:lnTo>
                  <a:pt x="121444" y="292894"/>
                </a:lnTo>
                <a:lnTo>
                  <a:pt x="114300" y="292894"/>
                </a:lnTo>
                <a:lnTo>
                  <a:pt x="92869" y="292894"/>
                </a:lnTo>
                <a:lnTo>
                  <a:pt x="78581" y="285750"/>
                </a:lnTo>
                <a:lnTo>
                  <a:pt x="71438" y="278606"/>
                </a:lnTo>
                <a:lnTo>
                  <a:pt x="57150" y="271462"/>
                </a:lnTo>
                <a:lnTo>
                  <a:pt x="57150" y="264319"/>
                </a:lnTo>
                <a:lnTo>
                  <a:pt x="57150" y="257175"/>
                </a:lnTo>
                <a:lnTo>
                  <a:pt x="57150" y="25717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7350920" y="3829050"/>
            <a:ext cx="7144" cy="157164"/>
          </a:xfrm>
          <a:custGeom>
            <a:avLst/>
            <a:gdLst/>
            <a:ahLst/>
            <a:cxnLst/>
            <a:rect l="0" t="0" r="0" b="0"/>
            <a:pathLst>
              <a:path w="7144" h="157164">
                <a:moveTo>
                  <a:pt x="0" y="0"/>
                </a:moveTo>
                <a:lnTo>
                  <a:pt x="0" y="7144"/>
                </a:lnTo>
                <a:lnTo>
                  <a:pt x="0" y="14288"/>
                </a:lnTo>
                <a:lnTo>
                  <a:pt x="0" y="21431"/>
                </a:lnTo>
                <a:lnTo>
                  <a:pt x="0" y="35719"/>
                </a:lnTo>
                <a:lnTo>
                  <a:pt x="7143" y="57150"/>
                </a:lnTo>
                <a:lnTo>
                  <a:pt x="7143" y="78581"/>
                </a:lnTo>
                <a:lnTo>
                  <a:pt x="7143" y="100013"/>
                </a:lnTo>
                <a:lnTo>
                  <a:pt x="7143" y="114300"/>
                </a:lnTo>
                <a:lnTo>
                  <a:pt x="7143" y="128588"/>
                </a:lnTo>
                <a:lnTo>
                  <a:pt x="7143" y="142875"/>
                </a:lnTo>
                <a:lnTo>
                  <a:pt x="7143" y="150019"/>
                </a:lnTo>
                <a:lnTo>
                  <a:pt x="7143" y="157163"/>
                </a:lnTo>
                <a:lnTo>
                  <a:pt x="7143" y="157163"/>
                </a:lnTo>
                <a:lnTo>
                  <a:pt x="7143" y="157163"/>
                </a:lnTo>
                <a:lnTo>
                  <a:pt x="7143" y="150019"/>
                </a:lnTo>
                <a:lnTo>
                  <a:pt x="7143" y="15001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7343776" y="3771900"/>
            <a:ext cx="7145" cy="7145"/>
          </a:xfrm>
          <a:custGeom>
            <a:avLst/>
            <a:gdLst/>
            <a:ahLst/>
            <a:cxnLst/>
            <a:rect l="0" t="0" r="0" b="0"/>
            <a:pathLst>
              <a:path w="7145" h="7145">
                <a:moveTo>
                  <a:pt x="7144" y="7144"/>
                </a:moveTo>
                <a:lnTo>
                  <a:pt x="7144" y="7144"/>
                </a:lnTo>
                <a:lnTo>
                  <a:pt x="0" y="7144"/>
                </a:lnTo>
                <a:lnTo>
                  <a:pt x="0" y="0"/>
                </a:lnTo>
                <a:lnTo>
                  <a:pt x="0"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7543801" y="3764756"/>
            <a:ext cx="171451" cy="214314"/>
          </a:xfrm>
          <a:custGeom>
            <a:avLst/>
            <a:gdLst/>
            <a:ahLst/>
            <a:cxnLst/>
            <a:rect l="0" t="0" r="0" b="0"/>
            <a:pathLst>
              <a:path w="171451" h="214314">
                <a:moveTo>
                  <a:pt x="0" y="0"/>
                </a:moveTo>
                <a:lnTo>
                  <a:pt x="0" y="7144"/>
                </a:lnTo>
                <a:lnTo>
                  <a:pt x="0" y="14288"/>
                </a:lnTo>
                <a:lnTo>
                  <a:pt x="0" y="21432"/>
                </a:lnTo>
                <a:lnTo>
                  <a:pt x="0" y="42863"/>
                </a:lnTo>
                <a:lnTo>
                  <a:pt x="7144" y="71438"/>
                </a:lnTo>
                <a:lnTo>
                  <a:pt x="7144" y="92869"/>
                </a:lnTo>
                <a:lnTo>
                  <a:pt x="7144" y="128588"/>
                </a:lnTo>
                <a:lnTo>
                  <a:pt x="0" y="150019"/>
                </a:lnTo>
                <a:lnTo>
                  <a:pt x="0" y="178594"/>
                </a:lnTo>
                <a:lnTo>
                  <a:pt x="0" y="192882"/>
                </a:lnTo>
                <a:lnTo>
                  <a:pt x="0" y="207169"/>
                </a:lnTo>
                <a:lnTo>
                  <a:pt x="0" y="214313"/>
                </a:lnTo>
                <a:lnTo>
                  <a:pt x="0" y="214313"/>
                </a:lnTo>
                <a:lnTo>
                  <a:pt x="0" y="207169"/>
                </a:lnTo>
                <a:lnTo>
                  <a:pt x="7144" y="192882"/>
                </a:lnTo>
                <a:lnTo>
                  <a:pt x="7144" y="171450"/>
                </a:lnTo>
                <a:lnTo>
                  <a:pt x="14287" y="150019"/>
                </a:lnTo>
                <a:lnTo>
                  <a:pt x="28575" y="121444"/>
                </a:lnTo>
                <a:lnTo>
                  <a:pt x="42862" y="92869"/>
                </a:lnTo>
                <a:lnTo>
                  <a:pt x="64294" y="64294"/>
                </a:lnTo>
                <a:lnTo>
                  <a:pt x="78581" y="50007"/>
                </a:lnTo>
                <a:lnTo>
                  <a:pt x="92869" y="35719"/>
                </a:lnTo>
                <a:lnTo>
                  <a:pt x="107156" y="28575"/>
                </a:lnTo>
                <a:lnTo>
                  <a:pt x="121444" y="28575"/>
                </a:lnTo>
                <a:lnTo>
                  <a:pt x="128587" y="35719"/>
                </a:lnTo>
                <a:lnTo>
                  <a:pt x="135731" y="50007"/>
                </a:lnTo>
                <a:lnTo>
                  <a:pt x="142875" y="64294"/>
                </a:lnTo>
                <a:lnTo>
                  <a:pt x="142875" y="85725"/>
                </a:lnTo>
                <a:lnTo>
                  <a:pt x="150019" y="107157"/>
                </a:lnTo>
                <a:lnTo>
                  <a:pt x="150019" y="128588"/>
                </a:lnTo>
                <a:lnTo>
                  <a:pt x="157162" y="142875"/>
                </a:lnTo>
                <a:lnTo>
                  <a:pt x="157162" y="157163"/>
                </a:lnTo>
                <a:lnTo>
                  <a:pt x="157162" y="171450"/>
                </a:lnTo>
                <a:lnTo>
                  <a:pt x="164306" y="171450"/>
                </a:lnTo>
                <a:lnTo>
                  <a:pt x="171450" y="178594"/>
                </a:lnTo>
                <a:lnTo>
                  <a:pt x="171450" y="178594"/>
                </a:lnTo>
                <a:lnTo>
                  <a:pt x="171450" y="17859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7843838" y="3779044"/>
            <a:ext cx="150020" cy="128588"/>
          </a:xfrm>
          <a:custGeom>
            <a:avLst/>
            <a:gdLst/>
            <a:ahLst/>
            <a:cxnLst/>
            <a:rect l="0" t="0" r="0" b="0"/>
            <a:pathLst>
              <a:path w="150020" h="128588">
                <a:moveTo>
                  <a:pt x="28575" y="0"/>
                </a:moveTo>
                <a:lnTo>
                  <a:pt x="21432" y="7144"/>
                </a:lnTo>
                <a:lnTo>
                  <a:pt x="21432" y="14287"/>
                </a:lnTo>
                <a:lnTo>
                  <a:pt x="14288" y="14287"/>
                </a:lnTo>
                <a:lnTo>
                  <a:pt x="14288" y="28575"/>
                </a:lnTo>
                <a:lnTo>
                  <a:pt x="7144" y="42862"/>
                </a:lnTo>
                <a:lnTo>
                  <a:pt x="0" y="64294"/>
                </a:lnTo>
                <a:lnTo>
                  <a:pt x="0" y="85725"/>
                </a:lnTo>
                <a:lnTo>
                  <a:pt x="0" y="100012"/>
                </a:lnTo>
                <a:lnTo>
                  <a:pt x="7144" y="114300"/>
                </a:lnTo>
                <a:lnTo>
                  <a:pt x="14288" y="121444"/>
                </a:lnTo>
                <a:lnTo>
                  <a:pt x="21432" y="128587"/>
                </a:lnTo>
                <a:lnTo>
                  <a:pt x="35719" y="128587"/>
                </a:lnTo>
                <a:lnTo>
                  <a:pt x="50007" y="128587"/>
                </a:lnTo>
                <a:lnTo>
                  <a:pt x="64294" y="121444"/>
                </a:lnTo>
                <a:lnTo>
                  <a:pt x="85725" y="107156"/>
                </a:lnTo>
                <a:lnTo>
                  <a:pt x="107157" y="92869"/>
                </a:lnTo>
                <a:lnTo>
                  <a:pt x="128588" y="78581"/>
                </a:lnTo>
                <a:lnTo>
                  <a:pt x="142875" y="64294"/>
                </a:lnTo>
                <a:lnTo>
                  <a:pt x="150019" y="57150"/>
                </a:lnTo>
                <a:lnTo>
                  <a:pt x="150019" y="5715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8065295" y="3679031"/>
            <a:ext cx="57151" cy="207170"/>
          </a:xfrm>
          <a:custGeom>
            <a:avLst/>
            <a:gdLst/>
            <a:ahLst/>
            <a:cxnLst/>
            <a:rect l="0" t="0" r="0" b="0"/>
            <a:pathLst>
              <a:path w="57151" h="207170">
                <a:moveTo>
                  <a:pt x="0" y="0"/>
                </a:moveTo>
                <a:lnTo>
                  <a:pt x="0" y="0"/>
                </a:lnTo>
                <a:lnTo>
                  <a:pt x="0" y="0"/>
                </a:lnTo>
                <a:lnTo>
                  <a:pt x="0" y="0"/>
                </a:lnTo>
                <a:lnTo>
                  <a:pt x="0" y="0"/>
                </a:lnTo>
                <a:lnTo>
                  <a:pt x="0" y="7144"/>
                </a:lnTo>
                <a:lnTo>
                  <a:pt x="0" y="21432"/>
                </a:lnTo>
                <a:lnTo>
                  <a:pt x="7143" y="42863"/>
                </a:lnTo>
                <a:lnTo>
                  <a:pt x="7143" y="64294"/>
                </a:lnTo>
                <a:lnTo>
                  <a:pt x="7143" y="92869"/>
                </a:lnTo>
                <a:lnTo>
                  <a:pt x="7143" y="114300"/>
                </a:lnTo>
                <a:lnTo>
                  <a:pt x="14287" y="142875"/>
                </a:lnTo>
                <a:lnTo>
                  <a:pt x="21431" y="157163"/>
                </a:lnTo>
                <a:lnTo>
                  <a:pt x="28575" y="178594"/>
                </a:lnTo>
                <a:lnTo>
                  <a:pt x="35718" y="192882"/>
                </a:lnTo>
                <a:lnTo>
                  <a:pt x="42862" y="200025"/>
                </a:lnTo>
                <a:lnTo>
                  <a:pt x="50006" y="207169"/>
                </a:lnTo>
                <a:lnTo>
                  <a:pt x="57150" y="200025"/>
                </a:lnTo>
                <a:lnTo>
                  <a:pt x="57150" y="20002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8236745" y="3671888"/>
            <a:ext cx="228601" cy="171451"/>
          </a:xfrm>
          <a:custGeom>
            <a:avLst/>
            <a:gdLst/>
            <a:ahLst/>
            <a:cxnLst/>
            <a:rect l="0" t="0" r="0" b="0"/>
            <a:pathLst>
              <a:path w="228601" h="171451">
                <a:moveTo>
                  <a:pt x="57150" y="0"/>
                </a:moveTo>
                <a:lnTo>
                  <a:pt x="57150" y="0"/>
                </a:lnTo>
                <a:lnTo>
                  <a:pt x="57150" y="0"/>
                </a:lnTo>
                <a:lnTo>
                  <a:pt x="57150" y="0"/>
                </a:lnTo>
                <a:lnTo>
                  <a:pt x="57150" y="0"/>
                </a:lnTo>
                <a:lnTo>
                  <a:pt x="50006" y="0"/>
                </a:lnTo>
                <a:lnTo>
                  <a:pt x="50006" y="7143"/>
                </a:lnTo>
                <a:lnTo>
                  <a:pt x="50006" y="14287"/>
                </a:lnTo>
                <a:lnTo>
                  <a:pt x="42862" y="21431"/>
                </a:lnTo>
                <a:lnTo>
                  <a:pt x="28575" y="42862"/>
                </a:lnTo>
                <a:lnTo>
                  <a:pt x="21431" y="64293"/>
                </a:lnTo>
                <a:lnTo>
                  <a:pt x="14287" y="85725"/>
                </a:lnTo>
                <a:lnTo>
                  <a:pt x="7143" y="107156"/>
                </a:lnTo>
                <a:lnTo>
                  <a:pt x="0" y="121443"/>
                </a:lnTo>
                <a:lnTo>
                  <a:pt x="0" y="135731"/>
                </a:lnTo>
                <a:lnTo>
                  <a:pt x="0" y="150018"/>
                </a:lnTo>
                <a:lnTo>
                  <a:pt x="7143" y="164306"/>
                </a:lnTo>
                <a:lnTo>
                  <a:pt x="14287" y="164306"/>
                </a:lnTo>
                <a:lnTo>
                  <a:pt x="28575" y="171450"/>
                </a:lnTo>
                <a:lnTo>
                  <a:pt x="35718" y="164306"/>
                </a:lnTo>
                <a:lnTo>
                  <a:pt x="50006" y="157162"/>
                </a:lnTo>
                <a:lnTo>
                  <a:pt x="50006" y="150018"/>
                </a:lnTo>
                <a:lnTo>
                  <a:pt x="64293" y="135731"/>
                </a:lnTo>
                <a:lnTo>
                  <a:pt x="78581" y="121443"/>
                </a:lnTo>
                <a:lnTo>
                  <a:pt x="92868" y="100012"/>
                </a:lnTo>
                <a:lnTo>
                  <a:pt x="100012" y="78581"/>
                </a:lnTo>
                <a:lnTo>
                  <a:pt x="114300" y="57150"/>
                </a:lnTo>
                <a:lnTo>
                  <a:pt x="121443" y="42862"/>
                </a:lnTo>
                <a:lnTo>
                  <a:pt x="135731" y="35718"/>
                </a:lnTo>
                <a:lnTo>
                  <a:pt x="135731" y="28575"/>
                </a:lnTo>
                <a:lnTo>
                  <a:pt x="142875" y="35718"/>
                </a:lnTo>
                <a:lnTo>
                  <a:pt x="142875" y="35718"/>
                </a:lnTo>
                <a:lnTo>
                  <a:pt x="142875" y="50006"/>
                </a:lnTo>
                <a:lnTo>
                  <a:pt x="150018" y="64293"/>
                </a:lnTo>
                <a:lnTo>
                  <a:pt x="157162" y="85725"/>
                </a:lnTo>
                <a:lnTo>
                  <a:pt x="157162" y="100012"/>
                </a:lnTo>
                <a:lnTo>
                  <a:pt x="171450" y="114300"/>
                </a:lnTo>
                <a:lnTo>
                  <a:pt x="185737" y="128587"/>
                </a:lnTo>
                <a:lnTo>
                  <a:pt x="192881" y="128587"/>
                </a:lnTo>
                <a:lnTo>
                  <a:pt x="207168" y="128587"/>
                </a:lnTo>
                <a:lnTo>
                  <a:pt x="214312" y="121443"/>
                </a:lnTo>
                <a:lnTo>
                  <a:pt x="228600" y="114300"/>
                </a:lnTo>
                <a:lnTo>
                  <a:pt x="228600" y="114300"/>
                </a:lnTo>
                <a:lnTo>
                  <a:pt x="228600" y="11430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8543926" y="3671888"/>
            <a:ext cx="57151" cy="100013"/>
          </a:xfrm>
          <a:custGeom>
            <a:avLst/>
            <a:gdLst/>
            <a:ahLst/>
            <a:cxnLst/>
            <a:rect l="0" t="0" r="0" b="0"/>
            <a:pathLst>
              <a:path w="57151" h="100013">
                <a:moveTo>
                  <a:pt x="0" y="0"/>
                </a:moveTo>
                <a:lnTo>
                  <a:pt x="0" y="0"/>
                </a:lnTo>
                <a:lnTo>
                  <a:pt x="0" y="0"/>
                </a:lnTo>
                <a:lnTo>
                  <a:pt x="0" y="7143"/>
                </a:lnTo>
                <a:lnTo>
                  <a:pt x="0" y="14287"/>
                </a:lnTo>
                <a:lnTo>
                  <a:pt x="0" y="21431"/>
                </a:lnTo>
                <a:lnTo>
                  <a:pt x="7144" y="35718"/>
                </a:lnTo>
                <a:lnTo>
                  <a:pt x="14287" y="50006"/>
                </a:lnTo>
                <a:lnTo>
                  <a:pt x="21431" y="64293"/>
                </a:lnTo>
                <a:lnTo>
                  <a:pt x="28575" y="78581"/>
                </a:lnTo>
                <a:lnTo>
                  <a:pt x="28575" y="85725"/>
                </a:lnTo>
                <a:lnTo>
                  <a:pt x="35719" y="92868"/>
                </a:lnTo>
                <a:lnTo>
                  <a:pt x="42862" y="92868"/>
                </a:lnTo>
                <a:lnTo>
                  <a:pt x="50006" y="100012"/>
                </a:lnTo>
                <a:lnTo>
                  <a:pt x="57150" y="92868"/>
                </a:lnTo>
                <a:lnTo>
                  <a:pt x="57150" y="92868"/>
                </a:lnTo>
                <a:lnTo>
                  <a:pt x="57150" y="92868"/>
                </a:lnTo>
                <a:lnTo>
                  <a:pt x="57150" y="92868"/>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8522495" y="3579019"/>
            <a:ext cx="14288" cy="7145"/>
          </a:xfrm>
          <a:custGeom>
            <a:avLst/>
            <a:gdLst/>
            <a:ahLst/>
            <a:cxnLst/>
            <a:rect l="0" t="0" r="0" b="0"/>
            <a:pathLst>
              <a:path w="14288" h="7145">
                <a:moveTo>
                  <a:pt x="14287" y="7144"/>
                </a:moveTo>
                <a:lnTo>
                  <a:pt x="7143" y="0"/>
                </a:lnTo>
                <a:lnTo>
                  <a:pt x="0" y="0"/>
                </a:lnTo>
                <a:lnTo>
                  <a:pt x="0" y="0"/>
                </a:lnTo>
                <a:lnTo>
                  <a:pt x="0"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8658226" y="3493294"/>
            <a:ext cx="228601" cy="242888"/>
          </a:xfrm>
          <a:custGeom>
            <a:avLst/>
            <a:gdLst/>
            <a:ahLst/>
            <a:cxnLst/>
            <a:rect l="0" t="0" r="0" b="0"/>
            <a:pathLst>
              <a:path w="228601" h="242888">
                <a:moveTo>
                  <a:pt x="0" y="85725"/>
                </a:moveTo>
                <a:lnTo>
                  <a:pt x="7144" y="85725"/>
                </a:lnTo>
                <a:lnTo>
                  <a:pt x="7144" y="92869"/>
                </a:lnTo>
                <a:lnTo>
                  <a:pt x="14287" y="100012"/>
                </a:lnTo>
                <a:lnTo>
                  <a:pt x="28575" y="107156"/>
                </a:lnTo>
                <a:lnTo>
                  <a:pt x="35719" y="128587"/>
                </a:lnTo>
                <a:lnTo>
                  <a:pt x="42862" y="150019"/>
                </a:lnTo>
                <a:lnTo>
                  <a:pt x="50006" y="171450"/>
                </a:lnTo>
                <a:lnTo>
                  <a:pt x="57150" y="192881"/>
                </a:lnTo>
                <a:lnTo>
                  <a:pt x="64294" y="221456"/>
                </a:lnTo>
                <a:lnTo>
                  <a:pt x="71437" y="235744"/>
                </a:lnTo>
                <a:lnTo>
                  <a:pt x="78581" y="242887"/>
                </a:lnTo>
                <a:lnTo>
                  <a:pt x="85725" y="242887"/>
                </a:lnTo>
                <a:lnTo>
                  <a:pt x="85725" y="242887"/>
                </a:lnTo>
                <a:lnTo>
                  <a:pt x="85725" y="235744"/>
                </a:lnTo>
                <a:lnTo>
                  <a:pt x="92869" y="214312"/>
                </a:lnTo>
                <a:lnTo>
                  <a:pt x="92869" y="192881"/>
                </a:lnTo>
                <a:lnTo>
                  <a:pt x="100012" y="157162"/>
                </a:lnTo>
                <a:lnTo>
                  <a:pt x="114300" y="121444"/>
                </a:lnTo>
                <a:lnTo>
                  <a:pt x="128587" y="85725"/>
                </a:lnTo>
                <a:lnTo>
                  <a:pt x="142875" y="57150"/>
                </a:lnTo>
                <a:lnTo>
                  <a:pt x="157162" y="35719"/>
                </a:lnTo>
                <a:lnTo>
                  <a:pt x="164306" y="21431"/>
                </a:lnTo>
                <a:lnTo>
                  <a:pt x="178594" y="7144"/>
                </a:lnTo>
                <a:lnTo>
                  <a:pt x="192881" y="7144"/>
                </a:lnTo>
                <a:lnTo>
                  <a:pt x="200025" y="0"/>
                </a:lnTo>
                <a:lnTo>
                  <a:pt x="214312" y="0"/>
                </a:lnTo>
                <a:lnTo>
                  <a:pt x="221456" y="7144"/>
                </a:lnTo>
                <a:lnTo>
                  <a:pt x="228600" y="7144"/>
                </a:lnTo>
                <a:lnTo>
                  <a:pt x="228600" y="714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6429376" y="4321969"/>
            <a:ext cx="692945" cy="71439"/>
          </a:xfrm>
          <a:custGeom>
            <a:avLst/>
            <a:gdLst/>
            <a:ahLst/>
            <a:cxnLst/>
            <a:rect l="0" t="0" r="0" b="0"/>
            <a:pathLst>
              <a:path w="692945" h="71439">
                <a:moveTo>
                  <a:pt x="0" y="71438"/>
                </a:moveTo>
                <a:lnTo>
                  <a:pt x="0" y="71438"/>
                </a:lnTo>
                <a:lnTo>
                  <a:pt x="0" y="64294"/>
                </a:lnTo>
                <a:lnTo>
                  <a:pt x="0" y="64294"/>
                </a:lnTo>
                <a:lnTo>
                  <a:pt x="7144" y="64294"/>
                </a:lnTo>
                <a:lnTo>
                  <a:pt x="21431" y="57150"/>
                </a:lnTo>
                <a:lnTo>
                  <a:pt x="35719" y="57150"/>
                </a:lnTo>
                <a:lnTo>
                  <a:pt x="64294" y="50006"/>
                </a:lnTo>
                <a:lnTo>
                  <a:pt x="92869" y="50006"/>
                </a:lnTo>
                <a:lnTo>
                  <a:pt x="121444" y="50006"/>
                </a:lnTo>
                <a:lnTo>
                  <a:pt x="150019" y="50006"/>
                </a:lnTo>
                <a:lnTo>
                  <a:pt x="185737" y="50006"/>
                </a:lnTo>
                <a:lnTo>
                  <a:pt x="221456" y="42863"/>
                </a:lnTo>
                <a:lnTo>
                  <a:pt x="264319" y="42863"/>
                </a:lnTo>
                <a:lnTo>
                  <a:pt x="300037" y="35719"/>
                </a:lnTo>
                <a:lnTo>
                  <a:pt x="335756" y="28575"/>
                </a:lnTo>
                <a:lnTo>
                  <a:pt x="378619" y="21431"/>
                </a:lnTo>
                <a:lnTo>
                  <a:pt x="407194" y="14288"/>
                </a:lnTo>
                <a:lnTo>
                  <a:pt x="442912" y="14288"/>
                </a:lnTo>
                <a:lnTo>
                  <a:pt x="478631" y="14288"/>
                </a:lnTo>
                <a:lnTo>
                  <a:pt x="507206" y="14288"/>
                </a:lnTo>
                <a:lnTo>
                  <a:pt x="535781" y="14288"/>
                </a:lnTo>
                <a:lnTo>
                  <a:pt x="564356" y="7144"/>
                </a:lnTo>
                <a:lnTo>
                  <a:pt x="585787" y="7144"/>
                </a:lnTo>
                <a:lnTo>
                  <a:pt x="607219" y="7144"/>
                </a:lnTo>
                <a:lnTo>
                  <a:pt x="635794" y="7144"/>
                </a:lnTo>
                <a:lnTo>
                  <a:pt x="650081" y="7144"/>
                </a:lnTo>
                <a:lnTo>
                  <a:pt x="664369" y="7144"/>
                </a:lnTo>
                <a:lnTo>
                  <a:pt x="678656" y="7144"/>
                </a:lnTo>
                <a:lnTo>
                  <a:pt x="685800" y="7144"/>
                </a:lnTo>
                <a:lnTo>
                  <a:pt x="692944" y="0"/>
                </a:lnTo>
                <a:lnTo>
                  <a:pt x="692944"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6079332" y="4329113"/>
            <a:ext cx="392907" cy="107157"/>
          </a:xfrm>
          <a:custGeom>
            <a:avLst/>
            <a:gdLst/>
            <a:ahLst/>
            <a:cxnLst/>
            <a:rect l="0" t="0" r="0" b="0"/>
            <a:pathLst>
              <a:path w="392907" h="107157">
                <a:moveTo>
                  <a:pt x="392906" y="50006"/>
                </a:moveTo>
                <a:lnTo>
                  <a:pt x="385763" y="50006"/>
                </a:lnTo>
                <a:lnTo>
                  <a:pt x="385763" y="42862"/>
                </a:lnTo>
                <a:lnTo>
                  <a:pt x="385763" y="42862"/>
                </a:lnTo>
                <a:lnTo>
                  <a:pt x="378619" y="42862"/>
                </a:lnTo>
                <a:lnTo>
                  <a:pt x="371475" y="35719"/>
                </a:lnTo>
                <a:lnTo>
                  <a:pt x="364331" y="35719"/>
                </a:lnTo>
                <a:lnTo>
                  <a:pt x="364331" y="28575"/>
                </a:lnTo>
                <a:lnTo>
                  <a:pt x="357188" y="28575"/>
                </a:lnTo>
                <a:lnTo>
                  <a:pt x="350044" y="28575"/>
                </a:lnTo>
                <a:lnTo>
                  <a:pt x="342900" y="28575"/>
                </a:lnTo>
                <a:lnTo>
                  <a:pt x="335756" y="21431"/>
                </a:lnTo>
                <a:lnTo>
                  <a:pt x="328613" y="21431"/>
                </a:lnTo>
                <a:lnTo>
                  <a:pt x="314325" y="21431"/>
                </a:lnTo>
                <a:lnTo>
                  <a:pt x="307181" y="14287"/>
                </a:lnTo>
                <a:lnTo>
                  <a:pt x="292894" y="14287"/>
                </a:lnTo>
                <a:lnTo>
                  <a:pt x="278606" y="14287"/>
                </a:lnTo>
                <a:lnTo>
                  <a:pt x="271463" y="14287"/>
                </a:lnTo>
                <a:lnTo>
                  <a:pt x="257175" y="14287"/>
                </a:lnTo>
                <a:lnTo>
                  <a:pt x="235744" y="14287"/>
                </a:lnTo>
                <a:lnTo>
                  <a:pt x="221456" y="7144"/>
                </a:lnTo>
                <a:lnTo>
                  <a:pt x="207169" y="7144"/>
                </a:lnTo>
                <a:lnTo>
                  <a:pt x="192881" y="7144"/>
                </a:lnTo>
                <a:lnTo>
                  <a:pt x="178594" y="7144"/>
                </a:lnTo>
                <a:lnTo>
                  <a:pt x="164306" y="7144"/>
                </a:lnTo>
                <a:lnTo>
                  <a:pt x="142875" y="7144"/>
                </a:lnTo>
                <a:lnTo>
                  <a:pt x="128588" y="0"/>
                </a:lnTo>
                <a:lnTo>
                  <a:pt x="114300" y="0"/>
                </a:lnTo>
                <a:lnTo>
                  <a:pt x="100013" y="0"/>
                </a:lnTo>
                <a:lnTo>
                  <a:pt x="85725" y="0"/>
                </a:lnTo>
                <a:lnTo>
                  <a:pt x="71438" y="0"/>
                </a:lnTo>
                <a:lnTo>
                  <a:pt x="57150" y="0"/>
                </a:lnTo>
                <a:lnTo>
                  <a:pt x="42863" y="0"/>
                </a:lnTo>
                <a:lnTo>
                  <a:pt x="35719" y="0"/>
                </a:lnTo>
                <a:lnTo>
                  <a:pt x="28575" y="0"/>
                </a:lnTo>
                <a:lnTo>
                  <a:pt x="21431" y="0"/>
                </a:lnTo>
                <a:lnTo>
                  <a:pt x="14288" y="0"/>
                </a:lnTo>
                <a:lnTo>
                  <a:pt x="7144" y="0"/>
                </a:lnTo>
                <a:lnTo>
                  <a:pt x="7144" y="0"/>
                </a:lnTo>
                <a:lnTo>
                  <a:pt x="0" y="0"/>
                </a:lnTo>
                <a:lnTo>
                  <a:pt x="7144" y="0"/>
                </a:lnTo>
                <a:lnTo>
                  <a:pt x="7144" y="0"/>
                </a:lnTo>
                <a:lnTo>
                  <a:pt x="7144" y="0"/>
                </a:lnTo>
                <a:lnTo>
                  <a:pt x="14288" y="0"/>
                </a:lnTo>
                <a:lnTo>
                  <a:pt x="21431" y="7144"/>
                </a:lnTo>
                <a:lnTo>
                  <a:pt x="28575" y="7144"/>
                </a:lnTo>
                <a:lnTo>
                  <a:pt x="35719" y="7144"/>
                </a:lnTo>
                <a:lnTo>
                  <a:pt x="42863" y="14287"/>
                </a:lnTo>
                <a:lnTo>
                  <a:pt x="64294" y="21431"/>
                </a:lnTo>
                <a:lnTo>
                  <a:pt x="71438" y="28575"/>
                </a:lnTo>
                <a:lnTo>
                  <a:pt x="85725" y="35719"/>
                </a:lnTo>
                <a:lnTo>
                  <a:pt x="100013" y="35719"/>
                </a:lnTo>
                <a:lnTo>
                  <a:pt x="121444" y="42862"/>
                </a:lnTo>
                <a:lnTo>
                  <a:pt x="135731" y="50006"/>
                </a:lnTo>
                <a:lnTo>
                  <a:pt x="157163" y="57150"/>
                </a:lnTo>
                <a:lnTo>
                  <a:pt x="171450" y="64294"/>
                </a:lnTo>
                <a:lnTo>
                  <a:pt x="192881" y="71437"/>
                </a:lnTo>
                <a:lnTo>
                  <a:pt x="207169" y="71437"/>
                </a:lnTo>
                <a:lnTo>
                  <a:pt x="221456" y="78581"/>
                </a:lnTo>
                <a:lnTo>
                  <a:pt x="235744" y="85725"/>
                </a:lnTo>
                <a:lnTo>
                  <a:pt x="250031" y="85725"/>
                </a:lnTo>
                <a:lnTo>
                  <a:pt x="264319" y="92869"/>
                </a:lnTo>
                <a:lnTo>
                  <a:pt x="271463" y="92869"/>
                </a:lnTo>
                <a:lnTo>
                  <a:pt x="278606" y="92869"/>
                </a:lnTo>
                <a:lnTo>
                  <a:pt x="285750" y="100012"/>
                </a:lnTo>
                <a:lnTo>
                  <a:pt x="292894" y="100012"/>
                </a:lnTo>
                <a:lnTo>
                  <a:pt x="292894" y="100012"/>
                </a:lnTo>
                <a:lnTo>
                  <a:pt x="292894" y="100012"/>
                </a:lnTo>
                <a:lnTo>
                  <a:pt x="292894" y="100012"/>
                </a:lnTo>
                <a:lnTo>
                  <a:pt x="292894" y="100012"/>
                </a:lnTo>
                <a:lnTo>
                  <a:pt x="292894" y="100012"/>
                </a:lnTo>
                <a:lnTo>
                  <a:pt x="292894" y="100012"/>
                </a:lnTo>
                <a:lnTo>
                  <a:pt x="292894" y="107156"/>
                </a:lnTo>
                <a:lnTo>
                  <a:pt x="292894" y="107156"/>
                </a:lnTo>
                <a:lnTo>
                  <a:pt x="292894" y="107156"/>
                </a:lnTo>
                <a:lnTo>
                  <a:pt x="292894" y="107156"/>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7493795" y="4193382"/>
            <a:ext cx="64294" cy="364332"/>
          </a:xfrm>
          <a:custGeom>
            <a:avLst/>
            <a:gdLst/>
            <a:ahLst/>
            <a:cxnLst/>
            <a:rect l="0" t="0" r="0" b="0"/>
            <a:pathLst>
              <a:path w="64294" h="364332">
                <a:moveTo>
                  <a:pt x="7143" y="7143"/>
                </a:moveTo>
                <a:lnTo>
                  <a:pt x="0" y="0"/>
                </a:lnTo>
                <a:lnTo>
                  <a:pt x="0" y="0"/>
                </a:lnTo>
                <a:lnTo>
                  <a:pt x="0" y="0"/>
                </a:lnTo>
                <a:lnTo>
                  <a:pt x="0" y="0"/>
                </a:lnTo>
                <a:lnTo>
                  <a:pt x="0" y="7143"/>
                </a:lnTo>
                <a:lnTo>
                  <a:pt x="0" y="14287"/>
                </a:lnTo>
                <a:lnTo>
                  <a:pt x="7143" y="21431"/>
                </a:lnTo>
                <a:lnTo>
                  <a:pt x="7143" y="35718"/>
                </a:lnTo>
                <a:lnTo>
                  <a:pt x="7143" y="57150"/>
                </a:lnTo>
                <a:lnTo>
                  <a:pt x="7143" y="71437"/>
                </a:lnTo>
                <a:lnTo>
                  <a:pt x="14287" y="100012"/>
                </a:lnTo>
                <a:lnTo>
                  <a:pt x="21431" y="128587"/>
                </a:lnTo>
                <a:lnTo>
                  <a:pt x="21431" y="164306"/>
                </a:lnTo>
                <a:lnTo>
                  <a:pt x="28575" y="192881"/>
                </a:lnTo>
                <a:lnTo>
                  <a:pt x="35718" y="221456"/>
                </a:lnTo>
                <a:lnTo>
                  <a:pt x="35718" y="257175"/>
                </a:lnTo>
                <a:lnTo>
                  <a:pt x="42862" y="278606"/>
                </a:lnTo>
                <a:lnTo>
                  <a:pt x="50006" y="300037"/>
                </a:lnTo>
                <a:lnTo>
                  <a:pt x="50006" y="321468"/>
                </a:lnTo>
                <a:lnTo>
                  <a:pt x="57150" y="335756"/>
                </a:lnTo>
                <a:lnTo>
                  <a:pt x="64293" y="350043"/>
                </a:lnTo>
                <a:lnTo>
                  <a:pt x="64293" y="357187"/>
                </a:lnTo>
                <a:lnTo>
                  <a:pt x="64293" y="357187"/>
                </a:lnTo>
                <a:lnTo>
                  <a:pt x="64293" y="364331"/>
                </a:lnTo>
                <a:lnTo>
                  <a:pt x="64293" y="364331"/>
                </a:lnTo>
                <a:lnTo>
                  <a:pt x="64293" y="364331"/>
                </a:lnTo>
                <a:lnTo>
                  <a:pt x="64293" y="364331"/>
                </a:lnTo>
                <a:lnTo>
                  <a:pt x="64293" y="36433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7358063" y="4057650"/>
            <a:ext cx="292895" cy="228601"/>
          </a:xfrm>
          <a:custGeom>
            <a:avLst/>
            <a:gdLst/>
            <a:ahLst/>
            <a:cxnLst/>
            <a:rect l="0" t="0" r="0" b="0"/>
            <a:pathLst>
              <a:path w="292895" h="228601">
                <a:moveTo>
                  <a:pt x="0" y="228600"/>
                </a:moveTo>
                <a:lnTo>
                  <a:pt x="0" y="228600"/>
                </a:lnTo>
                <a:lnTo>
                  <a:pt x="0" y="221457"/>
                </a:lnTo>
                <a:lnTo>
                  <a:pt x="7144" y="214313"/>
                </a:lnTo>
                <a:lnTo>
                  <a:pt x="14288" y="207169"/>
                </a:lnTo>
                <a:lnTo>
                  <a:pt x="28575" y="192882"/>
                </a:lnTo>
                <a:lnTo>
                  <a:pt x="50007" y="171450"/>
                </a:lnTo>
                <a:lnTo>
                  <a:pt x="71438" y="150019"/>
                </a:lnTo>
                <a:lnTo>
                  <a:pt x="100013" y="128588"/>
                </a:lnTo>
                <a:lnTo>
                  <a:pt x="128588" y="100013"/>
                </a:lnTo>
                <a:lnTo>
                  <a:pt x="157163" y="78581"/>
                </a:lnTo>
                <a:lnTo>
                  <a:pt x="185738" y="64294"/>
                </a:lnTo>
                <a:lnTo>
                  <a:pt x="214313" y="42863"/>
                </a:lnTo>
                <a:lnTo>
                  <a:pt x="235744" y="28575"/>
                </a:lnTo>
                <a:lnTo>
                  <a:pt x="264319" y="14288"/>
                </a:lnTo>
                <a:lnTo>
                  <a:pt x="292894" y="0"/>
                </a:lnTo>
                <a:lnTo>
                  <a:pt x="292894" y="0"/>
                </a:lnTo>
                <a:lnTo>
                  <a:pt x="292894"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7715251" y="4179094"/>
            <a:ext cx="178595" cy="242889"/>
          </a:xfrm>
          <a:custGeom>
            <a:avLst/>
            <a:gdLst/>
            <a:ahLst/>
            <a:cxnLst/>
            <a:rect l="0" t="0" r="0" b="0"/>
            <a:pathLst>
              <a:path w="178595" h="242889">
                <a:moveTo>
                  <a:pt x="64294" y="14288"/>
                </a:moveTo>
                <a:lnTo>
                  <a:pt x="64294" y="7144"/>
                </a:lnTo>
                <a:lnTo>
                  <a:pt x="57150" y="0"/>
                </a:lnTo>
                <a:lnTo>
                  <a:pt x="57150" y="0"/>
                </a:lnTo>
                <a:lnTo>
                  <a:pt x="57150" y="0"/>
                </a:lnTo>
                <a:lnTo>
                  <a:pt x="50006" y="0"/>
                </a:lnTo>
                <a:lnTo>
                  <a:pt x="50006" y="0"/>
                </a:lnTo>
                <a:lnTo>
                  <a:pt x="42862" y="7144"/>
                </a:lnTo>
                <a:lnTo>
                  <a:pt x="35719" y="21431"/>
                </a:lnTo>
                <a:lnTo>
                  <a:pt x="28575" y="35719"/>
                </a:lnTo>
                <a:lnTo>
                  <a:pt x="21431" y="50006"/>
                </a:lnTo>
                <a:lnTo>
                  <a:pt x="14287" y="71438"/>
                </a:lnTo>
                <a:lnTo>
                  <a:pt x="7144" y="92869"/>
                </a:lnTo>
                <a:lnTo>
                  <a:pt x="7144" y="121444"/>
                </a:lnTo>
                <a:lnTo>
                  <a:pt x="0" y="150019"/>
                </a:lnTo>
                <a:lnTo>
                  <a:pt x="0" y="178594"/>
                </a:lnTo>
                <a:lnTo>
                  <a:pt x="0" y="200025"/>
                </a:lnTo>
                <a:lnTo>
                  <a:pt x="7144" y="221456"/>
                </a:lnTo>
                <a:lnTo>
                  <a:pt x="7144" y="235744"/>
                </a:lnTo>
                <a:lnTo>
                  <a:pt x="14287" y="242888"/>
                </a:lnTo>
                <a:lnTo>
                  <a:pt x="28575" y="242888"/>
                </a:lnTo>
                <a:lnTo>
                  <a:pt x="35719" y="242888"/>
                </a:lnTo>
                <a:lnTo>
                  <a:pt x="42862" y="235744"/>
                </a:lnTo>
                <a:lnTo>
                  <a:pt x="50006" y="221456"/>
                </a:lnTo>
                <a:lnTo>
                  <a:pt x="57150" y="207169"/>
                </a:lnTo>
                <a:lnTo>
                  <a:pt x="64294" y="185738"/>
                </a:lnTo>
                <a:lnTo>
                  <a:pt x="71437" y="157163"/>
                </a:lnTo>
                <a:lnTo>
                  <a:pt x="78581" y="128588"/>
                </a:lnTo>
                <a:lnTo>
                  <a:pt x="85725" y="100013"/>
                </a:lnTo>
                <a:lnTo>
                  <a:pt x="92869" y="64294"/>
                </a:lnTo>
                <a:lnTo>
                  <a:pt x="92869" y="35719"/>
                </a:lnTo>
                <a:lnTo>
                  <a:pt x="100012" y="21431"/>
                </a:lnTo>
                <a:lnTo>
                  <a:pt x="100012" y="7144"/>
                </a:lnTo>
                <a:lnTo>
                  <a:pt x="100012" y="7144"/>
                </a:lnTo>
                <a:lnTo>
                  <a:pt x="100012" y="7144"/>
                </a:lnTo>
                <a:lnTo>
                  <a:pt x="107156" y="14288"/>
                </a:lnTo>
                <a:lnTo>
                  <a:pt x="107156" y="28575"/>
                </a:lnTo>
                <a:lnTo>
                  <a:pt x="114300" y="42863"/>
                </a:lnTo>
                <a:lnTo>
                  <a:pt x="121444" y="64294"/>
                </a:lnTo>
                <a:lnTo>
                  <a:pt x="128587" y="92869"/>
                </a:lnTo>
                <a:lnTo>
                  <a:pt x="135731" y="114300"/>
                </a:lnTo>
                <a:lnTo>
                  <a:pt x="142875" y="128588"/>
                </a:lnTo>
                <a:lnTo>
                  <a:pt x="150019" y="142875"/>
                </a:lnTo>
                <a:lnTo>
                  <a:pt x="164306" y="150019"/>
                </a:lnTo>
                <a:lnTo>
                  <a:pt x="171450" y="150019"/>
                </a:lnTo>
                <a:lnTo>
                  <a:pt x="178594" y="142875"/>
                </a:lnTo>
                <a:lnTo>
                  <a:pt x="178594" y="142875"/>
                </a:lnTo>
                <a:lnTo>
                  <a:pt x="178594" y="14287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7950995" y="4043363"/>
            <a:ext cx="107157" cy="242888"/>
          </a:xfrm>
          <a:custGeom>
            <a:avLst/>
            <a:gdLst/>
            <a:ahLst/>
            <a:cxnLst/>
            <a:rect l="0" t="0" r="0" b="0"/>
            <a:pathLst>
              <a:path w="107157" h="242888">
                <a:moveTo>
                  <a:pt x="0" y="142875"/>
                </a:moveTo>
                <a:lnTo>
                  <a:pt x="0" y="142875"/>
                </a:lnTo>
                <a:lnTo>
                  <a:pt x="0" y="150019"/>
                </a:lnTo>
                <a:lnTo>
                  <a:pt x="0" y="157162"/>
                </a:lnTo>
                <a:lnTo>
                  <a:pt x="7143" y="164306"/>
                </a:lnTo>
                <a:lnTo>
                  <a:pt x="14287" y="178594"/>
                </a:lnTo>
                <a:lnTo>
                  <a:pt x="14287" y="192881"/>
                </a:lnTo>
                <a:lnTo>
                  <a:pt x="28575" y="207169"/>
                </a:lnTo>
                <a:lnTo>
                  <a:pt x="28575" y="214312"/>
                </a:lnTo>
                <a:lnTo>
                  <a:pt x="35718" y="228600"/>
                </a:lnTo>
                <a:lnTo>
                  <a:pt x="42862" y="235744"/>
                </a:lnTo>
                <a:lnTo>
                  <a:pt x="42862" y="242887"/>
                </a:lnTo>
                <a:lnTo>
                  <a:pt x="42862" y="242887"/>
                </a:lnTo>
                <a:lnTo>
                  <a:pt x="50006" y="242887"/>
                </a:lnTo>
                <a:lnTo>
                  <a:pt x="50006" y="228600"/>
                </a:lnTo>
                <a:lnTo>
                  <a:pt x="50006" y="214312"/>
                </a:lnTo>
                <a:lnTo>
                  <a:pt x="50006" y="185737"/>
                </a:lnTo>
                <a:lnTo>
                  <a:pt x="57150" y="157162"/>
                </a:lnTo>
                <a:lnTo>
                  <a:pt x="57150" y="121444"/>
                </a:lnTo>
                <a:lnTo>
                  <a:pt x="64293" y="92868"/>
                </a:lnTo>
                <a:lnTo>
                  <a:pt x="71437" y="64293"/>
                </a:lnTo>
                <a:lnTo>
                  <a:pt x="78581" y="42862"/>
                </a:lnTo>
                <a:lnTo>
                  <a:pt x="85725" y="28575"/>
                </a:lnTo>
                <a:lnTo>
                  <a:pt x="100012" y="14287"/>
                </a:lnTo>
                <a:lnTo>
                  <a:pt x="107156" y="0"/>
                </a:lnTo>
                <a:lnTo>
                  <a:pt x="107156" y="0"/>
                </a:lnTo>
                <a:lnTo>
                  <a:pt x="107156"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8136732" y="4029075"/>
            <a:ext cx="157164" cy="221458"/>
          </a:xfrm>
          <a:custGeom>
            <a:avLst/>
            <a:gdLst/>
            <a:ahLst/>
            <a:cxnLst/>
            <a:rect l="0" t="0" r="0" b="0"/>
            <a:pathLst>
              <a:path w="157164" h="221458">
                <a:moveTo>
                  <a:pt x="0" y="0"/>
                </a:moveTo>
                <a:lnTo>
                  <a:pt x="0" y="0"/>
                </a:lnTo>
                <a:lnTo>
                  <a:pt x="7144" y="7144"/>
                </a:lnTo>
                <a:lnTo>
                  <a:pt x="7144" y="14288"/>
                </a:lnTo>
                <a:lnTo>
                  <a:pt x="7144" y="28575"/>
                </a:lnTo>
                <a:lnTo>
                  <a:pt x="14288" y="42863"/>
                </a:lnTo>
                <a:lnTo>
                  <a:pt x="21431" y="57150"/>
                </a:lnTo>
                <a:lnTo>
                  <a:pt x="21431" y="85725"/>
                </a:lnTo>
                <a:lnTo>
                  <a:pt x="21431" y="107156"/>
                </a:lnTo>
                <a:lnTo>
                  <a:pt x="28575" y="135732"/>
                </a:lnTo>
                <a:lnTo>
                  <a:pt x="28575" y="157163"/>
                </a:lnTo>
                <a:lnTo>
                  <a:pt x="35719" y="178594"/>
                </a:lnTo>
                <a:lnTo>
                  <a:pt x="35719" y="192882"/>
                </a:lnTo>
                <a:lnTo>
                  <a:pt x="42863" y="207169"/>
                </a:lnTo>
                <a:lnTo>
                  <a:pt x="42863" y="214313"/>
                </a:lnTo>
                <a:lnTo>
                  <a:pt x="50006" y="214313"/>
                </a:lnTo>
                <a:lnTo>
                  <a:pt x="50006" y="221457"/>
                </a:lnTo>
                <a:lnTo>
                  <a:pt x="50006" y="214313"/>
                </a:lnTo>
                <a:lnTo>
                  <a:pt x="50006" y="214313"/>
                </a:lnTo>
                <a:lnTo>
                  <a:pt x="50006" y="200025"/>
                </a:lnTo>
                <a:lnTo>
                  <a:pt x="50006" y="178594"/>
                </a:lnTo>
                <a:lnTo>
                  <a:pt x="50006" y="157163"/>
                </a:lnTo>
                <a:lnTo>
                  <a:pt x="57150" y="128588"/>
                </a:lnTo>
                <a:lnTo>
                  <a:pt x="64294" y="100013"/>
                </a:lnTo>
                <a:lnTo>
                  <a:pt x="78581" y="71438"/>
                </a:lnTo>
                <a:lnTo>
                  <a:pt x="85725" y="57150"/>
                </a:lnTo>
                <a:lnTo>
                  <a:pt x="92869" y="50006"/>
                </a:lnTo>
                <a:lnTo>
                  <a:pt x="100013" y="42863"/>
                </a:lnTo>
                <a:lnTo>
                  <a:pt x="114300" y="35719"/>
                </a:lnTo>
                <a:lnTo>
                  <a:pt x="121444" y="35719"/>
                </a:lnTo>
                <a:lnTo>
                  <a:pt x="128588" y="42863"/>
                </a:lnTo>
                <a:lnTo>
                  <a:pt x="142875" y="42863"/>
                </a:lnTo>
                <a:lnTo>
                  <a:pt x="150019" y="50006"/>
                </a:lnTo>
                <a:lnTo>
                  <a:pt x="157163" y="64294"/>
                </a:lnTo>
                <a:lnTo>
                  <a:pt x="157163" y="71438"/>
                </a:lnTo>
                <a:lnTo>
                  <a:pt x="157163" y="85725"/>
                </a:lnTo>
                <a:lnTo>
                  <a:pt x="150019" y="107156"/>
                </a:lnTo>
                <a:lnTo>
                  <a:pt x="135731" y="128588"/>
                </a:lnTo>
                <a:lnTo>
                  <a:pt x="128588" y="150019"/>
                </a:lnTo>
                <a:lnTo>
                  <a:pt x="107156" y="171450"/>
                </a:lnTo>
                <a:lnTo>
                  <a:pt x="92869" y="185738"/>
                </a:lnTo>
                <a:lnTo>
                  <a:pt x="78581" y="200025"/>
                </a:lnTo>
                <a:lnTo>
                  <a:pt x="64294" y="207169"/>
                </a:lnTo>
                <a:lnTo>
                  <a:pt x="57150" y="214313"/>
                </a:lnTo>
                <a:lnTo>
                  <a:pt x="57150" y="21431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8343901" y="3957638"/>
            <a:ext cx="157163" cy="214313"/>
          </a:xfrm>
          <a:custGeom>
            <a:avLst/>
            <a:gdLst/>
            <a:ahLst/>
            <a:cxnLst/>
            <a:rect l="0" t="0" r="0" b="0"/>
            <a:pathLst>
              <a:path w="157163" h="214313">
                <a:moveTo>
                  <a:pt x="0" y="135731"/>
                </a:moveTo>
                <a:lnTo>
                  <a:pt x="7144" y="135731"/>
                </a:lnTo>
                <a:lnTo>
                  <a:pt x="14287" y="135731"/>
                </a:lnTo>
                <a:lnTo>
                  <a:pt x="14287" y="135731"/>
                </a:lnTo>
                <a:lnTo>
                  <a:pt x="28575" y="128587"/>
                </a:lnTo>
                <a:lnTo>
                  <a:pt x="42862" y="128587"/>
                </a:lnTo>
                <a:lnTo>
                  <a:pt x="50006" y="121443"/>
                </a:lnTo>
                <a:lnTo>
                  <a:pt x="64294" y="107156"/>
                </a:lnTo>
                <a:lnTo>
                  <a:pt x="78581" y="92868"/>
                </a:lnTo>
                <a:lnTo>
                  <a:pt x="92869" y="85725"/>
                </a:lnTo>
                <a:lnTo>
                  <a:pt x="100012" y="71437"/>
                </a:lnTo>
                <a:lnTo>
                  <a:pt x="107156" y="57150"/>
                </a:lnTo>
                <a:lnTo>
                  <a:pt x="114300" y="35718"/>
                </a:lnTo>
                <a:lnTo>
                  <a:pt x="114300" y="21431"/>
                </a:lnTo>
                <a:lnTo>
                  <a:pt x="114300" y="14287"/>
                </a:lnTo>
                <a:lnTo>
                  <a:pt x="114300" y="0"/>
                </a:lnTo>
                <a:lnTo>
                  <a:pt x="107156" y="0"/>
                </a:lnTo>
                <a:lnTo>
                  <a:pt x="100012" y="0"/>
                </a:lnTo>
                <a:lnTo>
                  <a:pt x="85725" y="7143"/>
                </a:lnTo>
                <a:lnTo>
                  <a:pt x="78581" y="21431"/>
                </a:lnTo>
                <a:lnTo>
                  <a:pt x="71437" y="42862"/>
                </a:lnTo>
                <a:lnTo>
                  <a:pt x="64294" y="71437"/>
                </a:lnTo>
                <a:lnTo>
                  <a:pt x="57150" y="100012"/>
                </a:lnTo>
                <a:lnTo>
                  <a:pt x="50006" y="128587"/>
                </a:lnTo>
                <a:lnTo>
                  <a:pt x="50006" y="157162"/>
                </a:lnTo>
                <a:lnTo>
                  <a:pt x="50006" y="185737"/>
                </a:lnTo>
                <a:lnTo>
                  <a:pt x="57150" y="200025"/>
                </a:lnTo>
                <a:lnTo>
                  <a:pt x="64294" y="207169"/>
                </a:lnTo>
                <a:lnTo>
                  <a:pt x="71437" y="214312"/>
                </a:lnTo>
                <a:lnTo>
                  <a:pt x="85725" y="207169"/>
                </a:lnTo>
                <a:lnTo>
                  <a:pt x="100012" y="200025"/>
                </a:lnTo>
                <a:lnTo>
                  <a:pt x="114300" y="185737"/>
                </a:lnTo>
                <a:lnTo>
                  <a:pt x="128587" y="164306"/>
                </a:lnTo>
                <a:lnTo>
                  <a:pt x="142875" y="150018"/>
                </a:lnTo>
                <a:lnTo>
                  <a:pt x="157162" y="135731"/>
                </a:lnTo>
                <a:lnTo>
                  <a:pt x="157162" y="13573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8608220" y="3886200"/>
            <a:ext cx="78582" cy="157164"/>
          </a:xfrm>
          <a:custGeom>
            <a:avLst/>
            <a:gdLst/>
            <a:ahLst/>
            <a:cxnLst/>
            <a:rect l="0" t="0" r="0" b="0"/>
            <a:pathLst>
              <a:path w="78582" h="157164">
                <a:moveTo>
                  <a:pt x="0" y="0"/>
                </a:moveTo>
                <a:lnTo>
                  <a:pt x="0" y="7144"/>
                </a:lnTo>
                <a:lnTo>
                  <a:pt x="0" y="14288"/>
                </a:lnTo>
                <a:lnTo>
                  <a:pt x="0" y="21431"/>
                </a:lnTo>
                <a:lnTo>
                  <a:pt x="7143" y="35719"/>
                </a:lnTo>
                <a:lnTo>
                  <a:pt x="14287" y="57150"/>
                </a:lnTo>
                <a:lnTo>
                  <a:pt x="21431" y="78581"/>
                </a:lnTo>
                <a:lnTo>
                  <a:pt x="28575" y="107156"/>
                </a:lnTo>
                <a:lnTo>
                  <a:pt x="28575" y="121444"/>
                </a:lnTo>
                <a:lnTo>
                  <a:pt x="35718" y="135731"/>
                </a:lnTo>
                <a:lnTo>
                  <a:pt x="42862" y="150019"/>
                </a:lnTo>
                <a:lnTo>
                  <a:pt x="50006" y="157163"/>
                </a:lnTo>
                <a:lnTo>
                  <a:pt x="57150" y="157163"/>
                </a:lnTo>
                <a:lnTo>
                  <a:pt x="64293" y="157163"/>
                </a:lnTo>
                <a:lnTo>
                  <a:pt x="71437" y="150019"/>
                </a:lnTo>
                <a:lnTo>
                  <a:pt x="78581" y="142875"/>
                </a:lnTo>
                <a:lnTo>
                  <a:pt x="78581" y="14287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8743951" y="3829050"/>
            <a:ext cx="28576" cy="192882"/>
          </a:xfrm>
          <a:custGeom>
            <a:avLst/>
            <a:gdLst/>
            <a:ahLst/>
            <a:cxnLst/>
            <a:rect l="0" t="0" r="0" b="0"/>
            <a:pathLst>
              <a:path w="28576" h="192882">
                <a:moveTo>
                  <a:pt x="0" y="0"/>
                </a:moveTo>
                <a:lnTo>
                  <a:pt x="0" y="0"/>
                </a:lnTo>
                <a:lnTo>
                  <a:pt x="7144" y="7144"/>
                </a:lnTo>
                <a:lnTo>
                  <a:pt x="7144" y="14288"/>
                </a:lnTo>
                <a:lnTo>
                  <a:pt x="7144" y="28575"/>
                </a:lnTo>
                <a:lnTo>
                  <a:pt x="14287" y="50006"/>
                </a:lnTo>
                <a:lnTo>
                  <a:pt x="21431" y="78581"/>
                </a:lnTo>
                <a:lnTo>
                  <a:pt x="21431" y="107156"/>
                </a:lnTo>
                <a:lnTo>
                  <a:pt x="21431" y="128588"/>
                </a:lnTo>
                <a:lnTo>
                  <a:pt x="28575" y="157163"/>
                </a:lnTo>
                <a:lnTo>
                  <a:pt x="28575" y="171450"/>
                </a:lnTo>
                <a:lnTo>
                  <a:pt x="28575" y="185738"/>
                </a:lnTo>
                <a:lnTo>
                  <a:pt x="28575" y="192881"/>
                </a:lnTo>
                <a:lnTo>
                  <a:pt x="28575" y="19288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6229351" y="4600575"/>
            <a:ext cx="1343026" cy="235745"/>
          </a:xfrm>
          <a:custGeom>
            <a:avLst/>
            <a:gdLst/>
            <a:ahLst/>
            <a:cxnLst/>
            <a:rect l="0" t="0" r="0" b="0"/>
            <a:pathLst>
              <a:path w="1343026" h="235745">
                <a:moveTo>
                  <a:pt x="0" y="42863"/>
                </a:moveTo>
                <a:lnTo>
                  <a:pt x="0" y="42863"/>
                </a:lnTo>
                <a:lnTo>
                  <a:pt x="0" y="35719"/>
                </a:lnTo>
                <a:lnTo>
                  <a:pt x="0" y="35719"/>
                </a:lnTo>
                <a:lnTo>
                  <a:pt x="7144" y="35719"/>
                </a:lnTo>
                <a:lnTo>
                  <a:pt x="14287" y="28575"/>
                </a:lnTo>
                <a:lnTo>
                  <a:pt x="21431" y="28575"/>
                </a:lnTo>
                <a:lnTo>
                  <a:pt x="35719" y="28575"/>
                </a:lnTo>
                <a:lnTo>
                  <a:pt x="50006" y="21432"/>
                </a:lnTo>
                <a:lnTo>
                  <a:pt x="71437" y="21432"/>
                </a:lnTo>
                <a:lnTo>
                  <a:pt x="92869" y="21432"/>
                </a:lnTo>
                <a:lnTo>
                  <a:pt x="114300" y="14288"/>
                </a:lnTo>
                <a:lnTo>
                  <a:pt x="135731" y="14288"/>
                </a:lnTo>
                <a:lnTo>
                  <a:pt x="164306" y="7144"/>
                </a:lnTo>
                <a:lnTo>
                  <a:pt x="192881" y="0"/>
                </a:lnTo>
                <a:lnTo>
                  <a:pt x="221456" y="0"/>
                </a:lnTo>
                <a:lnTo>
                  <a:pt x="257175" y="0"/>
                </a:lnTo>
                <a:lnTo>
                  <a:pt x="285750" y="0"/>
                </a:lnTo>
                <a:lnTo>
                  <a:pt x="321469" y="7144"/>
                </a:lnTo>
                <a:lnTo>
                  <a:pt x="357187" y="14288"/>
                </a:lnTo>
                <a:lnTo>
                  <a:pt x="392906" y="28575"/>
                </a:lnTo>
                <a:lnTo>
                  <a:pt x="428625" y="42863"/>
                </a:lnTo>
                <a:lnTo>
                  <a:pt x="464344" y="57150"/>
                </a:lnTo>
                <a:lnTo>
                  <a:pt x="500062" y="71438"/>
                </a:lnTo>
                <a:lnTo>
                  <a:pt x="528637" y="85725"/>
                </a:lnTo>
                <a:lnTo>
                  <a:pt x="564356" y="100013"/>
                </a:lnTo>
                <a:lnTo>
                  <a:pt x="600075" y="114300"/>
                </a:lnTo>
                <a:lnTo>
                  <a:pt x="635794" y="128588"/>
                </a:lnTo>
                <a:lnTo>
                  <a:pt x="671512" y="142875"/>
                </a:lnTo>
                <a:lnTo>
                  <a:pt x="707231" y="164307"/>
                </a:lnTo>
                <a:lnTo>
                  <a:pt x="750094" y="178594"/>
                </a:lnTo>
                <a:lnTo>
                  <a:pt x="785812" y="185738"/>
                </a:lnTo>
                <a:lnTo>
                  <a:pt x="821531" y="192882"/>
                </a:lnTo>
                <a:lnTo>
                  <a:pt x="857250" y="200025"/>
                </a:lnTo>
                <a:lnTo>
                  <a:pt x="892969" y="207169"/>
                </a:lnTo>
                <a:lnTo>
                  <a:pt x="928687" y="214313"/>
                </a:lnTo>
                <a:lnTo>
                  <a:pt x="964406" y="214313"/>
                </a:lnTo>
                <a:lnTo>
                  <a:pt x="992981" y="221457"/>
                </a:lnTo>
                <a:lnTo>
                  <a:pt x="1028700" y="221457"/>
                </a:lnTo>
                <a:lnTo>
                  <a:pt x="1057275" y="228600"/>
                </a:lnTo>
                <a:lnTo>
                  <a:pt x="1085850" y="228600"/>
                </a:lnTo>
                <a:lnTo>
                  <a:pt x="1114425" y="235744"/>
                </a:lnTo>
                <a:lnTo>
                  <a:pt x="1135856" y="235744"/>
                </a:lnTo>
                <a:lnTo>
                  <a:pt x="1150144" y="235744"/>
                </a:lnTo>
                <a:lnTo>
                  <a:pt x="1171575" y="228600"/>
                </a:lnTo>
                <a:lnTo>
                  <a:pt x="1193006" y="221457"/>
                </a:lnTo>
                <a:lnTo>
                  <a:pt x="1207294" y="214313"/>
                </a:lnTo>
                <a:lnTo>
                  <a:pt x="1228725" y="200025"/>
                </a:lnTo>
                <a:lnTo>
                  <a:pt x="1243012" y="185738"/>
                </a:lnTo>
                <a:lnTo>
                  <a:pt x="1264444" y="164307"/>
                </a:lnTo>
                <a:lnTo>
                  <a:pt x="1278731" y="150019"/>
                </a:lnTo>
                <a:lnTo>
                  <a:pt x="1300162" y="135732"/>
                </a:lnTo>
                <a:lnTo>
                  <a:pt x="1307306" y="121444"/>
                </a:lnTo>
                <a:lnTo>
                  <a:pt x="1321594" y="100013"/>
                </a:lnTo>
                <a:lnTo>
                  <a:pt x="1335881" y="92869"/>
                </a:lnTo>
                <a:lnTo>
                  <a:pt x="1343025" y="85725"/>
                </a:lnTo>
                <a:lnTo>
                  <a:pt x="1343025" y="8572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7843838" y="4507707"/>
            <a:ext cx="300039" cy="328613"/>
          </a:xfrm>
          <a:custGeom>
            <a:avLst/>
            <a:gdLst/>
            <a:ahLst/>
            <a:cxnLst/>
            <a:rect l="0" t="0" r="0" b="0"/>
            <a:pathLst>
              <a:path w="300039" h="328613">
                <a:moveTo>
                  <a:pt x="0" y="64293"/>
                </a:moveTo>
                <a:lnTo>
                  <a:pt x="0" y="64293"/>
                </a:lnTo>
                <a:lnTo>
                  <a:pt x="0" y="64293"/>
                </a:lnTo>
                <a:lnTo>
                  <a:pt x="0" y="64293"/>
                </a:lnTo>
                <a:lnTo>
                  <a:pt x="0" y="71437"/>
                </a:lnTo>
                <a:lnTo>
                  <a:pt x="0" y="78581"/>
                </a:lnTo>
                <a:lnTo>
                  <a:pt x="7144" y="92868"/>
                </a:lnTo>
                <a:lnTo>
                  <a:pt x="7144" y="121443"/>
                </a:lnTo>
                <a:lnTo>
                  <a:pt x="7144" y="142875"/>
                </a:lnTo>
                <a:lnTo>
                  <a:pt x="14288" y="178593"/>
                </a:lnTo>
                <a:lnTo>
                  <a:pt x="21432" y="214312"/>
                </a:lnTo>
                <a:lnTo>
                  <a:pt x="21432" y="242887"/>
                </a:lnTo>
                <a:lnTo>
                  <a:pt x="28575" y="271462"/>
                </a:lnTo>
                <a:lnTo>
                  <a:pt x="35719" y="285750"/>
                </a:lnTo>
                <a:lnTo>
                  <a:pt x="35719" y="300037"/>
                </a:lnTo>
                <a:lnTo>
                  <a:pt x="42863" y="314325"/>
                </a:lnTo>
                <a:lnTo>
                  <a:pt x="42863" y="321468"/>
                </a:lnTo>
                <a:lnTo>
                  <a:pt x="42863" y="321468"/>
                </a:lnTo>
                <a:lnTo>
                  <a:pt x="42863" y="328612"/>
                </a:lnTo>
                <a:lnTo>
                  <a:pt x="42863" y="321468"/>
                </a:lnTo>
                <a:lnTo>
                  <a:pt x="42863" y="321468"/>
                </a:lnTo>
                <a:lnTo>
                  <a:pt x="42863" y="314325"/>
                </a:lnTo>
                <a:lnTo>
                  <a:pt x="35719" y="300037"/>
                </a:lnTo>
                <a:lnTo>
                  <a:pt x="35719" y="278606"/>
                </a:lnTo>
                <a:lnTo>
                  <a:pt x="28575" y="250031"/>
                </a:lnTo>
                <a:lnTo>
                  <a:pt x="28575" y="214312"/>
                </a:lnTo>
                <a:lnTo>
                  <a:pt x="21432" y="178593"/>
                </a:lnTo>
                <a:lnTo>
                  <a:pt x="21432" y="142875"/>
                </a:lnTo>
                <a:lnTo>
                  <a:pt x="28575" y="114300"/>
                </a:lnTo>
                <a:lnTo>
                  <a:pt x="35719" y="85725"/>
                </a:lnTo>
                <a:lnTo>
                  <a:pt x="35719" y="64293"/>
                </a:lnTo>
                <a:lnTo>
                  <a:pt x="42863" y="50006"/>
                </a:lnTo>
                <a:lnTo>
                  <a:pt x="57150" y="35718"/>
                </a:lnTo>
                <a:lnTo>
                  <a:pt x="64294" y="21431"/>
                </a:lnTo>
                <a:lnTo>
                  <a:pt x="85725" y="7143"/>
                </a:lnTo>
                <a:lnTo>
                  <a:pt x="100013" y="0"/>
                </a:lnTo>
                <a:lnTo>
                  <a:pt x="121444" y="0"/>
                </a:lnTo>
                <a:lnTo>
                  <a:pt x="135732" y="0"/>
                </a:lnTo>
                <a:lnTo>
                  <a:pt x="157163" y="0"/>
                </a:lnTo>
                <a:lnTo>
                  <a:pt x="164307" y="7143"/>
                </a:lnTo>
                <a:lnTo>
                  <a:pt x="178594" y="14287"/>
                </a:lnTo>
                <a:lnTo>
                  <a:pt x="185738" y="21431"/>
                </a:lnTo>
                <a:lnTo>
                  <a:pt x="192882" y="35718"/>
                </a:lnTo>
                <a:lnTo>
                  <a:pt x="192882" y="50006"/>
                </a:lnTo>
                <a:lnTo>
                  <a:pt x="192882" y="71437"/>
                </a:lnTo>
                <a:lnTo>
                  <a:pt x="185738" y="85725"/>
                </a:lnTo>
                <a:lnTo>
                  <a:pt x="178594" y="107156"/>
                </a:lnTo>
                <a:lnTo>
                  <a:pt x="164307" y="121443"/>
                </a:lnTo>
                <a:lnTo>
                  <a:pt x="150019" y="142875"/>
                </a:lnTo>
                <a:lnTo>
                  <a:pt x="135732" y="150018"/>
                </a:lnTo>
                <a:lnTo>
                  <a:pt x="121444" y="164306"/>
                </a:lnTo>
                <a:lnTo>
                  <a:pt x="114300" y="164306"/>
                </a:lnTo>
                <a:lnTo>
                  <a:pt x="107157" y="171450"/>
                </a:lnTo>
                <a:lnTo>
                  <a:pt x="100013" y="171450"/>
                </a:lnTo>
                <a:lnTo>
                  <a:pt x="100013" y="171450"/>
                </a:lnTo>
                <a:lnTo>
                  <a:pt x="107157" y="178593"/>
                </a:lnTo>
                <a:lnTo>
                  <a:pt x="114300" y="185737"/>
                </a:lnTo>
                <a:lnTo>
                  <a:pt x="121444" y="192881"/>
                </a:lnTo>
                <a:lnTo>
                  <a:pt x="135732" y="200025"/>
                </a:lnTo>
                <a:lnTo>
                  <a:pt x="157163" y="207168"/>
                </a:lnTo>
                <a:lnTo>
                  <a:pt x="171450" y="207168"/>
                </a:lnTo>
                <a:lnTo>
                  <a:pt x="185738" y="214312"/>
                </a:lnTo>
                <a:lnTo>
                  <a:pt x="207169" y="214312"/>
                </a:lnTo>
                <a:lnTo>
                  <a:pt x="228600" y="214312"/>
                </a:lnTo>
                <a:lnTo>
                  <a:pt x="242888" y="207168"/>
                </a:lnTo>
                <a:lnTo>
                  <a:pt x="264319" y="200025"/>
                </a:lnTo>
                <a:lnTo>
                  <a:pt x="278607" y="200025"/>
                </a:lnTo>
                <a:lnTo>
                  <a:pt x="292894" y="192881"/>
                </a:lnTo>
                <a:lnTo>
                  <a:pt x="300038" y="185737"/>
                </a:lnTo>
                <a:lnTo>
                  <a:pt x="300038" y="185737"/>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8251032" y="4507707"/>
            <a:ext cx="42864" cy="178594"/>
          </a:xfrm>
          <a:custGeom>
            <a:avLst/>
            <a:gdLst/>
            <a:ahLst/>
            <a:cxnLst/>
            <a:rect l="0" t="0" r="0" b="0"/>
            <a:pathLst>
              <a:path w="42864" h="178594">
                <a:moveTo>
                  <a:pt x="0" y="0"/>
                </a:moveTo>
                <a:lnTo>
                  <a:pt x="0" y="7143"/>
                </a:lnTo>
                <a:lnTo>
                  <a:pt x="0" y="7143"/>
                </a:lnTo>
                <a:lnTo>
                  <a:pt x="0" y="14287"/>
                </a:lnTo>
                <a:lnTo>
                  <a:pt x="7144" y="21431"/>
                </a:lnTo>
                <a:lnTo>
                  <a:pt x="7144" y="35718"/>
                </a:lnTo>
                <a:lnTo>
                  <a:pt x="14288" y="57150"/>
                </a:lnTo>
                <a:lnTo>
                  <a:pt x="14288" y="85725"/>
                </a:lnTo>
                <a:lnTo>
                  <a:pt x="14288" y="114300"/>
                </a:lnTo>
                <a:lnTo>
                  <a:pt x="21431" y="135731"/>
                </a:lnTo>
                <a:lnTo>
                  <a:pt x="21431" y="157162"/>
                </a:lnTo>
                <a:lnTo>
                  <a:pt x="28575" y="164306"/>
                </a:lnTo>
                <a:lnTo>
                  <a:pt x="35719" y="178593"/>
                </a:lnTo>
                <a:lnTo>
                  <a:pt x="35719" y="178593"/>
                </a:lnTo>
                <a:lnTo>
                  <a:pt x="35719" y="178593"/>
                </a:lnTo>
                <a:lnTo>
                  <a:pt x="35719" y="171450"/>
                </a:lnTo>
                <a:lnTo>
                  <a:pt x="42863" y="164306"/>
                </a:lnTo>
                <a:lnTo>
                  <a:pt x="42863" y="157162"/>
                </a:lnTo>
                <a:lnTo>
                  <a:pt x="42863" y="15716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8215313" y="4414838"/>
            <a:ext cx="21433" cy="1"/>
          </a:xfrm>
          <a:custGeom>
            <a:avLst/>
            <a:gdLst/>
            <a:ahLst/>
            <a:cxnLst/>
            <a:rect l="0" t="0" r="0" b="0"/>
            <a:pathLst>
              <a:path w="21433" h="1">
                <a:moveTo>
                  <a:pt x="21432" y="0"/>
                </a:moveTo>
                <a:lnTo>
                  <a:pt x="14288" y="0"/>
                </a:lnTo>
                <a:lnTo>
                  <a:pt x="7144" y="0"/>
                </a:lnTo>
                <a:lnTo>
                  <a:pt x="7144" y="0"/>
                </a:lnTo>
                <a:lnTo>
                  <a:pt x="7144" y="0"/>
                </a:lnTo>
                <a:lnTo>
                  <a:pt x="0" y="0"/>
                </a:lnTo>
                <a:lnTo>
                  <a:pt x="0"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8358188" y="4414838"/>
            <a:ext cx="71439" cy="200026"/>
          </a:xfrm>
          <a:custGeom>
            <a:avLst/>
            <a:gdLst/>
            <a:ahLst/>
            <a:cxnLst/>
            <a:rect l="0" t="0" r="0" b="0"/>
            <a:pathLst>
              <a:path w="71439" h="200026">
                <a:moveTo>
                  <a:pt x="0" y="0"/>
                </a:moveTo>
                <a:lnTo>
                  <a:pt x="0" y="7144"/>
                </a:lnTo>
                <a:lnTo>
                  <a:pt x="7144" y="14287"/>
                </a:lnTo>
                <a:lnTo>
                  <a:pt x="7144" y="21431"/>
                </a:lnTo>
                <a:lnTo>
                  <a:pt x="14288" y="35719"/>
                </a:lnTo>
                <a:lnTo>
                  <a:pt x="21432" y="57150"/>
                </a:lnTo>
                <a:lnTo>
                  <a:pt x="28575" y="85725"/>
                </a:lnTo>
                <a:lnTo>
                  <a:pt x="35719" y="107156"/>
                </a:lnTo>
                <a:lnTo>
                  <a:pt x="35719" y="135731"/>
                </a:lnTo>
                <a:lnTo>
                  <a:pt x="42863" y="157162"/>
                </a:lnTo>
                <a:lnTo>
                  <a:pt x="50007" y="171450"/>
                </a:lnTo>
                <a:lnTo>
                  <a:pt x="57150" y="185737"/>
                </a:lnTo>
                <a:lnTo>
                  <a:pt x="57150" y="192881"/>
                </a:lnTo>
                <a:lnTo>
                  <a:pt x="64294" y="192881"/>
                </a:lnTo>
                <a:lnTo>
                  <a:pt x="64294" y="200025"/>
                </a:lnTo>
                <a:lnTo>
                  <a:pt x="71438" y="192881"/>
                </a:lnTo>
                <a:lnTo>
                  <a:pt x="71438" y="185737"/>
                </a:lnTo>
                <a:lnTo>
                  <a:pt x="71438" y="171450"/>
                </a:lnTo>
                <a:lnTo>
                  <a:pt x="71438" y="171450"/>
                </a:lnTo>
                <a:lnTo>
                  <a:pt x="71438" y="17145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8336757" y="4350544"/>
            <a:ext cx="28576" cy="7145"/>
          </a:xfrm>
          <a:custGeom>
            <a:avLst/>
            <a:gdLst/>
            <a:ahLst/>
            <a:cxnLst/>
            <a:rect l="0" t="0" r="0" b="0"/>
            <a:pathLst>
              <a:path w="28576" h="7145">
                <a:moveTo>
                  <a:pt x="28575" y="7144"/>
                </a:moveTo>
                <a:lnTo>
                  <a:pt x="21431" y="0"/>
                </a:lnTo>
                <a:lnTo>
                  <a:pt x="14288" y="0"/>
                </a:lnTo>
                <a:lnTo>
                  <a:pt x="14288" y="0"/>
                </a:lnTo>
                <a:lnTo>
                  <a:pt x="7144" y="0"/>
                </a:lnTo>
                <a:lnTo>
                  <a:pt x="0" y="0"/>
                </a:lnTo>
                <a:lnTo>
                  <a:pt x="0"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8572501" y="4264819"/>
            <a:ext cx="142876" cy="221457"/>
          </a:xfrm>
          <a:custGeom>
            <a:avLst/>
            <a:gdLst/>
            <a:ahLst/>
            <a:cxnLst/>
            <a:rect l="0" t="0" r="0" b="0"/>
            <a:pathLst>
              <a:path w="142876" h="221457">
                <a:moveTo>
                  <a:pt x="14287" y="0"/>
                </a:moveTo>
                <a:lnTo>
                  <a:pt x="7144" y="0"/>
                </a:lnTo>
                <a:lnTo>
                  <a:pt x="7144" y="0"/>
                </a:lnTo>
                <a:lnTo>
                  <a:pt x="7144" y="0"/>
                </a:lnTo>
                <a:lnTo>
                  <a:pt x="7144" y="7144"/>
                </a:lnTo>
                <a:lnTo>
                  <a:pt x="7144" y="14288"/>
                </a:lnTo>
                <a:lnTo>
                  <a:pt x="0" y="28575"/>
                </a:lnTo>
                <a:lnTo>
                  <a:pt x="0" y="42863"/>
                </a:lnTo>
                <a:lnTo>
                  <a:pt x="0" y="57150"/>
                </a:lnTo>
                <a:lnTo>
                  <a:pt x="7144" y="78581"/>
                </a:lnTo>
                <a:lnTo>
                  <a:pt x="14287" y="85725"/>
                </a:lnTo>
                <a:lnTo>
                  <a:pt x="21431" y="100013"/>
                </a:lnTo>
                <a:lnTo>
                  <a:pt x="28575" y="107156"/>
                </a:lnTo>
                <a:lnTo>
                  <a:pt x="42862" y="107156"/>
                </a:lnTo>
                <a:lnTo>
                  <a:pt x="57150" y="107156"/>
                </a:lnTo>
                <a:lnTo>
                  <a:pt x="71437" y="114300"/>
                </a:lnTo>
                <a:lnTo>
                  <a:pt x="85725" y="121444"/>
                </a:lnTo>
                <a:lnTo>
                  <a:pt x="100012" y="121444"/>
                </a:lnTo>
                <a:lnTo>
                  <a:pt x="114300" y="128588"/>
                </a:lnTo>
                <a:lnTo>
                  <a:pt x="128587" y="135731"/>
                </a:lnTo>
                <a:lnTo>
                  <a:pt x="135731" y="142875"/>
                </a:lnTo>
                <a:lnTo>
                  <a:pt x="142875" y="150019"/>
                </a:lnTo>
                <a:lnTo>
                  <a:pt x="142875" y="164306"/>
                </a:lnTo>
                <a:lnTo>
                  <a:pt x="135731" y="178594"/>
                </a:lnTo>
                <a:lnTo>
                  <a:pt x="128587" y="200025"/>
                </a:lnTo>
                <a:lnTo>
                  <a:pt x="121444" y="214313"/>
                </a:lnTo>
                <a:lnTo>
                  <a:pt x="114300" y="221456"/>
                </a:lnTo>
                <a:lnTo>
                  <a:pt x="114300" y="221456"/>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5779295" y="5014913"/>
            <a:ext cx="2336007" cy="664369"/>
          </a:xfrm>
          <a:custGeom>
            <a:avLst/>
            <a:gdLst/>
            <a:ahLst/>
            <a:cxnLst/>
            <a:rect l="0" t="0" r="0" b="0"/>
            <a:pathLst>
              <a:path w="2336007" h="664369">
                <a:moveTo>
                  <a:pt x="0" y="128587"/>
                </a:moveTo>
                <a:lnTo>
                  <a:pt x="0" y="128587"/>
                </a:lnTo>
                <a:lnTo>
                  <a:pt x="7143" y="121443"/>
                </a:lnTo>
                <a:lnTo>
                  <a:pt x="7143" y="121443"/>
                </a:lnTo>
                <a:lnTo>
                  <a:pt x="7143" y="107156"/>
                </a:lnTo>
                <a:lnTo>
                  <a:pt x="14287" y="100012"/>
                </a:lnTo>
                <a:lnTo>
                  <a:pt x="28575" y="92868"/>
                </a:lnTo>
                <a:lnTo>
                  <a:pt x="42862" y="85725"/>
                </a:lnTo>
                <a:lnTo>
                  <a:pt x="64293" y="78581"/>
                </a:lnTo>
                <a:lnTo>
                  <a:pt x="78581" y="64293"/>
                </a:lnTo>
                <a:lnTo>
                  <a:pt x="107156" y="50006"/>
                </a:lnTo>
                <a:lnTo>
                  <a:pt x="135731" y="42862"/>
                </a:lnTo>
                <a:lnTo>
                  <a:pt x="164306" y="28575"/>
                </a:lnTo>
                <a:lnTo>
                  <a:pt x="192881" y="14287"/>
                </a:lnTo>
                <a:lnTo>
                  <a:pt x="221456" y="7143"/>
                </a:lnTo>
                <a:lnTo>
                  <a:pt x="257175" y="0"/>
                </a:lnTo>
                <a:lnTo>
                  <a:pt x="292893" y="0"/>
                </a:lnTo>
                <a:lnTo>
                  <a:pt x="328612" y="0"/>
                </a:lnTo>
                <a:lnTo>
                  <a:pt x="364331" y="0"/>
                </a:lnTo>
                <a:lnTo>
                  <a:pt x="400050" y="0"/>
                </a:lnTo>
                <a:lnTo>
                  <a:pt x="442912" y="7143"/>
                </a:lnTo>
                <a:lnTo>
                  <a:pt x="485775" y="14287"/>
                </a:lnTo>
                <a:lnTo>
                  <a:pt x="528637" y="21431"/>
                </a:lnTo>
                <a:lnTo>
                  <a:pt x="571500" y="28575"/>
                </a:lnTo>
                <a:lnTo>
                  <a:pt x="607218" y="35718"/>
                </a:lnTo>
                <a:lnTo>
                  <a:pt x="650081" y="50006"/>
                </a:lnTo>
                <a:lnTo>
                  <a:pt x="692943" y="64293"/>
                </a:lnTo>
                <a:lnTo>
                  <a:pt x="735806" y="71437"/>
                </a:lnTo>
                <a:lnTo>
                  <a:pt x="778668" y="85725"/>
                </a:lnTo>
                <a:lnTo>
                  <a:pt x="821531" y="107156"/>
                </a:lnTo>
                <a:lnTo>
                  <a:pt x="857250" y="121443"/>
                </a:lnTo>
                <a:lnTo>
                  <a:pt x="900112" y="142875"/>
                </a:lnTo>
                <a:lnTo>
                  <a:pt x="935831" y="164306"/>
                </a:lnTo>
                <a:lnTo>
                  <a:pt x="971550" y="185737"/>
                </a:lnTo>
                <a:lnTo>
                  <a:pt x="1007268" y="207168"/>
                </a:lnTo>
                <a:lnTo>
                  <a:pt x="1035843" y="235743"/>
                </a:lnTo>
                <a:lnTo>
                  <a:pt x="1064418" y="264318"/>
                </a:lnTo>
                <a:lnTo>
                  <a:pt x="1085850" y="292893"/>
                </a:lnTo>
                <a:lnTo>
                  <a:pt x="1114425" y="321468"/>
                </a:lnTo>
                <a:lnTo>
                  <a:pt x="1135856" y="350043"/>
                </a:lnTo>
                <a:lnTo>
                  <a:pt x="1157287" y="385762"/>
                </a:lnTo>
                <a:lnTo>
                  <a:pt x="1185862" y="414337"/>
                </a:lnTo>
                <a:lnTo>
                  <a:pt x="1200150" y="450056"/>
                </a:lnTo>
                <a:lnTo>
                  <a:pt x="1221581" y="478631"/>
                </a:lnTo>
                <a:lnTo>
                  <a:pt x="1243012" y="514350"/>
                </a:lnTo>
                <a:lnTo>
                  <a:pt x="1264443" y="535781"/>
                </a:lnTo>
                <a:lnTo>
                  <a:pt x="1285875" y="564356"/>
                </a:lnTo>
                <a:lnTo>
                  <a:pt x="1307306" y="585787"/>
                </a:lnTo>
                <a:lnTo>
                  <a:pt x="1328737" y="607218"/>
                </a:lnTo>
                <a:lnTo>
                  <a:pt x="1350168" y="621506"/>
                </a:lnTo>
                <a:lnTo>
                  <a:pt x="1371600" y="635793"/>
                </a:lnTo>
                <a:lnTo>
                  <a:pt x="1393031" y="650081"/>
                </a:lnTo>
                <a:lnTo>
                  <a:pt x="1414462" y="657225"/>
                </a:lnTo>
                <a:lnTo>
                  <a:pt x="1435893" y="657225"/>
                </a:lnTo>
                <a:lnTo>
                  <a:pt x="1471612" y="664368"/>
                </a:lnTo>
                <a:lnTo>
                  <a:pt x="1493043" y="664368"/>
                </a:lnTo>
                <a:lnTo>
                  <a:pt x="1521618" y="664368"/>
                </a:lnTo>
                <a:lnTo>
                  <a:pt x="1550193" y="657225"/>
                </a:lnTo>
                <a:lnTo>
                  <a:pt x="1578768" y="650081"/>
                </a:lnTo>
                <a:lnTo>
                  <a:pt x="1600200" y="642937"/>
                </a:lnTo>
                <a:lnTo>
                  <a:pt x="1628775" y="635793"/>
                </a:lnTo>
                <a:lnTo>
                  <a:pt x="1650206" y="621506"/>
                </a:lnTo>
                <a:lnTo>
                  <a:pt x="1678781" y="614362"/>
                </a:lnTo>
                <a:lnTo>
                  <a:pt x="1707356" y="600075"/>
                </a:lnTo>
                <a:lnTo>
                  <a:pt x="1728787" y="592931"/>
                </a:lnTo>
                <a:lnTo>
                  <a:pt x="1757362" y="578643"/>
                </a:lnTo>
                <a:lnTo>
                  <a:pt x="1785937" y="564356"/>
                </a:lnTo>
                <a:lnTo>
                  <a:pt x="1814512" y="550068"/>
                </a:lnTo>
                <a:lnTo>
                  <a:pt x="1843087" y="535781"/>
                </a:lnTo>
                <a:lnTo>
                  <a:pt x="1871662" y="514350"/>
                </a:lnTo>
                <a:lnTo>
                  <a:pt x="1900237" y="500062"/>
                </a:lnTo>
                <a:lnTo>
                  <a:pt x="1928812" y="485775"/>
                </a:lnTo>
                <a:lnTo>
                  <a:pt x="1950243" y="471487"/>
                </a:lnTo>
                <a:lnTo>
                  <a:pt x="1978818" y="457200"/>
                </a:lnTo>
                <a:lnTo>
                  <a:pt x="2007393" y="442912"/>
                </a:lnTo>
                <a:lnTo>
                  <a:pt x="2028825" y="428625"/>
                </a:lnTo>
                <a:lnTo>
                  <a:pt x="2057400" y="421481"/>
                </a:lnTo>
                <a:lnTo>
                  <a:pt x="2078831" y="407193"/>
                </a:lnTo>
                <a:lnTo>
                  <a:pt x="2107406" y="400050"/>
                </a:lnTo>
                <a:lnTo>
                  <a:pt x="2128837" y="392906"/>
                </a:lnTo>
                <a:lnTo>
                  <a:pt x="2150268" y="378618"/>
                </a:lnTo>
                <a:lnTo>
                  <a:pt x="2171700" y="371475"/>
                </a:lnTo>
                <a:lnTo>
                  <a:pt x="2193131" y="364331"/>
                </a:lnTo>
                <a:lnTo>
                  <a:pt x="2214562" y="350043"/>
                </a:lnTo>
                <a:lnTo>
                  <a:pt x="2228850" y="342900"/>
                </a:lnTo>
                <a:lnTo>
                  <a:pt x="2250281" y="335756"/>
                </a:lnTo>
                <a:lnTo>
                  <a:pt x="2264568" y="328612"/>
                </a:lnTo>
                <a:lnTo>
                  <a:pt x="2278856" y="321468"/>
                </a:lnTo>
                <a:lnTo>
                  <a:pt x="2293143" y="314325"/>
                </a:lnTo>
                <a:lnTo>
                  <a:pt x="2300287" y="314325"/>
                </a:lnTo>
                <a:lnTo>
                  <a:pt x="2307431" y="314325"/>
                </a:lnTo>
                <a:lnTo>
                  <a:pt x="2314575" y="307181"/>
                </a:lnTo>
                <a:lnTo>
                  <a:pt x="2321718" y="307181"/>
                </a:lnTo>
                <a:lnTo>
                  <a:pt x="2328862" y="307181"/>
                </a:lnTo>
                <a:lnTo>
                  <a:pt x="2328862" y="300037"/>
                </a:lnTo>
                <a:lnTo>
                  <a:pt x="2328862" y="300037"/>
                </a:lnTo>
                <a:lnTo>
                  <a:pt x="2336006" y="292893"/>
                </a:lnTo>
                <a:lnTo>
                  <a:pt x="2336006" y="285750"/>
                </a:lnTo>
                <a:lnTo>
                  <a:pt x="2336006" y="271462"/>
                </a:lnTo>
                <a:lnTo>
                  <a:pt x="2336006" y="271462"/>
                </a:lnTo>
                <a:lnTo>
                  <a:pt x="2336006" y="27146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8286751" y="5057775"/>
            <a:ext cx="107157" cy="300039"/>
          </a:xfrm>
          <a:custGeom>
            <a:avLst/>
            <a:gdLst/>
            <a:ahLst/>
            <a:cxnLst/>
            <a:rect l="0" t="0" r="0" b="0"/>
            <a:pathLst>
              <a:path w="107157" h="300039">
                <a:moveTo>
                  <a:pt x="0" y="0"/>
                </a:moveTo>
                <a:lnTo>
                  <a:pt x="0" y="0"/>
                </a:lnTo>
                <a:lnTo>
                  <a:pt x="0" y="0"/>
                </a:lnTo>
                <a:lnTo>
                  <a:pt x="0" y="0"/>
                </a:lnTo>
                <a:lnTo>
                  <a:pt x="7144" y="7144"/>
                </a:lnTo>
                <a:lnTo>
                  <a:pt x="14287" y="7144"/>
                </a:lnTo>
                <a:lnTo>
                  <a:pt x="21431" y="21431"/>
                </a:lnTo>
                <a:lnTo>
                  <a:pt x="28575" y="35719"/>
                </a:lnTo>
                <a:lnTo>
                  <a:pt x="35719" y="57150"/>
                </a:lnTo>
                <a:lnTo>
                  <a:pt x="35719" y="85725"/>
                </a:lnTo>
                <a:lnTo>
                  <a:pt x="42862" y="114300"/>
                </a:lnTo>
                <a:lnTo>
                  <a:pt x="42862" y="150019"/>
                </a:lnTo>
                <a:lnTo>
                  <a:pt x="50006" y="185738"/>
                </a:lnTo>
                <a:lnTo>
                  <a:pt x="50006" y="214313"/>
                </a:lnTo>
                <a:lnTo>
                  <a:pt x="57150" y="235744"/>
                </a:lnTo>
                <a:lnTo>
                  <a:pt x="64294" y="257175"/>
                </a:lnTo>
                <a:lnTo>
                  <a:pt x="71437" y="271463"/>
                </a:lnTo>
                <a:lnTo>
                  <a:pt x="78581" y="285750"/>
                </a:lnTo>
                <a:lnTo>
                  <a:pt x="85725" y="292894"/>
                </a:lnTo>
                <a:lnTo>
                  <a:pt x="92869" y="300038"/>
                </a:lnTo>
                <a:lnTo>
                  <a:pt x="100012" y="300038"/>
                </a:lnTo>
                <a:lnTo>
                  <a:pt x="107156" y="300038"/>
                </a:lnTo>
                <a:lnTo>
                  <a:pt x="107156" y="300038"/>
                </a:lnTo>
                <a:lnTo>
                  <a:pt x="107156" y="300038"/>
                </a:lnTo>
                <a:lnTo>
                  <a:pt x="107156" y="292894"/>
                </a:lnTo>
                <a:lnTo>
                  <a:pt x="107156" y="285750"/>
                </a:lnTo>
                <a:lnTo>
                  <a:pt x="107156" y="264319"/>
                </a:lnTo>
                <a:lnTo>
                  <a:pt x="107156" y="242888"/>
                </a:lnTo>
                <a:lnTo>
                  <a:pt x="100012" y="228600"/>
                </a:lnTo>
                <a:lnTo>
                  <a:pt x="92869" y="214313"/>
                </a:lnTo>
                <a:lnTo>
                  <a:pt x="92869" y="21431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8343901" y="4950619"/>
            <a:ext cx="250032" cy="221457"/>
          </a:xfrm>
          <a:custGeom>
            <a:avLst/>
            <a:gdLst/>
            <a:ahLst/>
            <a:cxnLst/>
            <a:rect l="0" t="0" r="0" b="0"/>
            <a:pathLst>
              <a:path w="250032" h="221457">
                <a:moveTo>
                  <a:pt x="7144" y="164306"/>
                </a:moveTo>
                <a:lnTo>
                  <a:pt x="7144" y="157162"/>
                </a:lnTo>
                <a:lnTo>
                  <a:pt x="7144" y="142875"/>
                </a:lnTo>
                <a:lnTo>
                  <a:pt x="7144" y="142875"/>
                </a:lnTo>
                <a:lnTo>
                  <a:pt x="0" y="128587"/>
                </a:lnTo>
                <a:lnTo>
                  <a:pt x="7144" y="121444"/>
                </a:lnTo>
                <a:lnTo>
                  <a:pt x="7144" y="114300"/>
                </a:lnTo>
                <a:lnTo>
                  <a:pt x="14287" y="114300"/>
                </a:lnTo>
                <a:lnTo>
                  <a:pt x="21431" y="114300"/>
                </a:lnTo>
                <a:lnTo>
                  <a:pt x="35719" y="121444"/>
                </a:lnTo>
                <a:lnTo>
                  <a:pt x="50006" y="128587"/>
                </a:lnTo>
                <a:lnTo>
                  <a:pt x="71437" y="142875"/>
                </a:lnTo>
                <a:lnTo>
                  <a:pt x="85725" y="150019"/>
                </a:lnTo>
                <a:lnTo>
                  <a:pt x="107156" y="164306"/>
                </a:lnTo>
                <a:lnTo>
                  <a:pt x="128587" y="171450"/>
                </a:lnTo>
                <a:lnTo>
                  <a:pt x="150019" y="185737"/>
                </a:lnTo>
                <a:lnTo>
                  <a:pt x="164306" y="192881"/>
                </a:lnTo>
                <a:lnTo>
                  <a:pt x="185737" y="207169"/>
                </a:lnTo>
                <a:lnTo>
                  <a:pt x="200025" y="214312"/>
                </a:lnTo>
                <a:lnTo>
                  <a:pt x="221456" y="221456"/>
                </a:lnTo>
                <a:lnTo>
                  <a:pt x="228600" y="221456"/>
                </a:lnTo>
                <a:lnTo>
                  <a:pt x="242887" y="221456"/>
                </a:lnTo>
                <a:lnTo>
                  <a:pt x="250031" y="221456"/>
                </a:lnTo>
                <a:lnTo>
                  <a:pt x="250031" y="214312"/>
                </a:lnTo>
                <a:lnTo>
                  <a:pt x="250031" y="207169"/>
                </a:lnTo>
                <a:lnTo>
                  <a:pt x="250031" y="192881"/>
                </a:lnTo>
                <a:lnTo>
                  <a:pt x="242887" y="171450"/>
                </a:lnTo>
                <a:lnTo>
                  <a:pt x="242887" y="142875"/>
                </a:lnTo>
                <a:lnTo>
                  <a:pt x="235744" y="114300"/>
                </a:lnTo>
                <a:lnTo>
                  <a:pt x="228600" y="85725"/>
                </a:lnTo>
                <a:lnTo>
                  <a:pt x="221456" y="57150"/>
                </a:lnTo>
                <a:lnTo>
                  <a:pt x="214312" y="35719"/>
                </a:lnTo>
                <a:lnTo>
                  <a:pt x="207169" y="21431"/>
                </a:lnTo>
                <a:lnTo>
                  <a:pt x="200025" y="14287"/>
                </a:lnTo>
                <a:lnTo>
                  <a:pt x="200025" y="7144"/>
                </a:lnTo>
                <a:lnTo>
                  <a:pt x="200025" y="0"/>
                </a:lnTo>
                <a:lnTo>
                  <a:pt x="200025"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8615363" y="4836319"/>
            <a:ext cx="157164" cy="264320"/>
          </a:xfrm>
          <a:custGeom>
            <a:avLst/>
            <a:gdLst/>
            <a:ahLst/>
            <a:cxnLst/>
            <a:rect l="0" t="0" r="0" b="0"/>
            <a:pathLst>
              <a:path w="157164" h="264320">
                <a:moveTo>
                  <a:pt x="21432" y="0"/>
                </a:moveTo>
                <a:lnTo>
                  <a:pt x="21432" y="7144"/>
                </a:lnTo>
                <a:lnTo>
                  <a:pt x="21432" y="14288"/>
                </a:lnTo>
                <a:lnTo>
                  <a:pt x="21432" y="21431"/>
                </a:lnTo>
                <a:lnTo>
                  <a:pt x="21432" y="35719"/>
                </a:lnTo>
                <a:lnTo>
                  <a:pt x="14288" y="57150"/>
                </a:lnTo>
                <a:lnTo>
                  <a:pt x="7144" y="85725"/>
                </a:lnTo>
                <a:lnTo>
                  <a:pt x="7144" y="114300"/>
                </a:lnTo>
                <a:lnTo>
                  <a:pt x="0" y="150019"/>
                </a:lnTo>
                <a:lnTo>
                  <a:pt x="0" y="178594"/>
                </a:lnTo>
                <a:lnTo>
                  <a:pt x="0" y="214312"/>
                </a:lnTo>
                <a:lnTo>
                  <a:pt x="0" y="235744"/>
                </a:lnTo>
                <a:lnTo>
                  <a:pt x="7144" y="257175"/>
                </a:lnTo>
                <a:lnTo>
                  <a:pt x="14288" y="264319"/>
                </a:lnTo>
                <a:lnTo>
                  <a:pt x="21432" y="264319"/>
                </a:lnTo>
                <a:lnTo>
                  <a:pt x="28575" y="257175"/>
                </a:lnTo>
                <a:lnTo>
                  <a:pt x="35719" y="250031"/>
                </a:lnTo>
                <a:lnTo>
                  <a:pt x="50007" y="235744"/>
                </a:lnTo>
                <a:lnTo>
                  <a:pt x="57150" y="214312"/>
                </a:lnTo>
                <a:lnTo>
                  <a:pt x="64294" y="185737"/>
                </a:lnTo>
                <a:lnTo>
                  <a:pt x="71438" y="157162"/>
                </a:lnTo>
                <a:lnTo>
                  <a:pt x="71438" y="121444"/>
                </a:lnTo>
                <a:lnTo>
                  <a:pt x="71438" y="92869"/>
                </a:lnTo>
                <a:lnTo>
                  <a:pt x="71438" y="64294"/>
                </a:lnTo>
                <a:lnTo>
                  <a:pt x="71438" y="42862"/>
                </a:lnTo>
                <a:lnTo>
                  <a:pt x="71438" y="28575"/>
                </a:lnTo>
                <a:lnTo>
                  <a:pt x="71438" y="21431"/>
                </a:lnTo>
                <a:lnTo>
                  <a:pt x="71438" y="21431"/>
                </a:lnTo>
                <a:lnTo>
                  <a:pt x="71438" y="28575"/>
                </a:lnTo>
                <a:lnTo>
                  <a:pt x="71438" y="42862"/>
                </a:lnTo>
                <a:lnTo>
                  <a:pt x="78582" y="64294"/>
                </a:lnTo>
                <a:lnTo>
                  <a:pt x="85725" y="92869"/>
                </a:lnTo>
                <a:lnTo>
                  <a:pt x="92869" y="114300"/>
                </a:lnTo>
                <a:lnTo>
                  <a:pt x="100013" y="128587"/>
                </a:lnTo>
                <a:lnTo>
                  <a:pt x="114300" y="142875"/>
                </a:lnTo>
                <a:lnTo>
                  <a:pt x="128588" y="142875"/>
                </a:lnTo>
                <a:lnTo>
                  <a:pt x="135732" y="142875"/>
                </a:lnTo>
                <a:lnTo>
                  <a:pt x="142875" y="135731"/>
                </a:lnTo>
                <a:lnTo>
                  <a:pt x="150019" y="121444"/>
                </a:lnTo>
                <a:lnTo>
                  <a:pt x="157163" y="114300"/>
                </a:lnTo>
                <a:lnTo>
                  <a:pt x="157163" y="100012"/>
                </a:lnTo>
                <a:lnTo>
                  <a:pt x="157163" y="10001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88"/>
          <p:cNvSpPr/>
          <p:nvPr/>
        </p:nvSpPr>
        <p:spPr>
          <a:xfrm>
            <a:off x="8786813" y="4722019"/>
            <a:ext cx="85726" cy="192882"/>
          </a:xfrm>
          <a:custGeom>
            <a:avLst/>
            <a:gdLst/>
            <a:ahLst/>
            <a:cxnLst/>
            <a:rect l="0" t="0" r="0" b="0"/>
            <a:pathLst>
              <a:path w="85726" h="192882">
                <a:moveTo>
                  <a:pt x="7144" y="0"/>
                </a:moveTo>
                <a:lnTo>
                  <a:pt x="7144" y="7144"/>
                </a:lnTo>
                <a:lnTo>
                  <a:pt x="0" y="14288"/>
                </a:lnTo>
                <a:lnTo>
                  <a:pt x="0" y="21431"/>
                </a:lnTo>
                <a:lnTo>
                  <a:pt x="0" y="35719"/>
                </a:lnTo>
                <a:lnTo>
                  <a:pt x="0" y="50006"/>
                </a:lnTo>
                <a:lnTo>
                  <a:pt x="0" y="64294"/>
                </a:lnTo>
                <a:lnTo>
                  <a:pt x="0" y="71438"/>
                </a:lnTo>
                <a:lnTo>
                  <a:pt x="7144" y="78581"/>
                </a:lnTo>
                <a:lnTo>
                  <a:pt x="21432" y="85725"/>
                </a:lnTo>
                <a:lnTo>
                  <a:pt x="28575" y="92869"/>
                </a:lnTo>
                <a:lnTo>
                  <a:pt x="35719" y="92869"/>
                </a:lnTo>
                <a:lnTo>
                  <a:pt x="50007" y="100013"/>
                </a:lnTo>
                <a:lnTo>
                  <a:pt x="57150" y="100013"/>
                </a:lnTo>
                <a:lnTo>
                  <a:pt x="64294" y="107156"/>
                </a:lnTo>
                <a:lnTo>
                  <a:pt x="71438" y="107156"/>
                </a:lnTo>
                <a:lnTo>
                  <a:pt x="71438" y="114300"/>
                </a:lnTo>
                <a:lnTo>
                  <a:pt x="78582" y="121444"/>
                </a:lnTo>
                <a:lnTo>
                  <a:pt x="78582" y="128588"/>
                </a:lnTo>
                <a:lnTo>
                  <a:pt x="78582" y="142875"/>
                </a:lnTo>
                <a:lnTo>
                  <a:pt x="85725" y="157162"/>
                </a:lnTo>
                <a:lnTo>
                  <a:pt x="78582" y="164306"/>
                </a:lnTo>
                <a:lnTo>
                  <a:pt x="71438" y="178594"/>
                </a:lnTo>
                <a:lnTo>
                  <a:pt x="71438" y="185737"/>
                </a:lnTo>
                <a:lnTo>
                  <a:pt x="64294" y="192881"/>
                </a:lnTo>
                <a:lnTo>
                  <a:pt x="64294" y="19288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Freeform 89"/>
          <p:cNvSpPr/>
          <p:nvPr/>
        </p:nvSpPr>
        <p:spPr>
          <a:xfrm>
            <a:off x="8829676" y="4593432"/>
            <a:ext cx="107157" cy="221457"/>
          </a:xfrm>
          <a:custGeom>
            <a:avLst/>
            <a:gdLst/>
            <a:ahLst/>
            <a:cxnLst/>
            <a:rect l="0" t="0" r="0" b="0"/>
            <a:pathLst>
              <a:path w="107157" h="221457">
                <a:moveTo>
                  <a:pt x="0" y="0"/>
                </a:moveTo>
                <a:lnTo>
                  <a:pt x="0" y="0"/>
                </a:lnTo>
                <a:lnTo>
                  <a:pt x="0" y="7143"/>
                </a:lnTo>
                <a:lnTo>
                  <a:pt x="7144" y="7143"/>
                </a:lnTo>
                <a:lnTo>
                  <a:pt x="7144" y="14287"/>
                </a:lnTo>
                <a:lnTo>
                  <a:pt x="21431" y="35718"/>
                </a:lnTo>
                <a:lnTo>
                  <a:pt x="35719" y="57150"/>
                </a:lnTo>
                <a:lnTo>
                  <a:pt x="50006" y="85725"/>
                </a:lnTo>
                <a:lnTo>
                  <a:pt x="64294" y="114300"/>
                </a:lnTo>
                <a:lnTo>
                  <a:pt x="78581" y="142875"/>
                </a:lnTo>
                <a:lnTo>
                  <a:pt x="100012" y="171450"/>
                </a:lnTo>
                <a:lnTo>
                  <a:pt x="100012" y="192881"/>
                </a:lnTo>
                <a:lnTo>
                  <a:pt x="107156" y="207168"/>
                </a:lnTo>
                <a:lnTo>
                  <a:pt x="107156" y="214312"/>
                </a:lnTo>
                <a:lnTo>
                  <a:pt x="107156" y="221456"/>
                </a:lnTo>
                <a:lnTo>
                  <a:pt x="107156" y="221456"/>
                </a:lnTo>
                <a:lnTo>
                  <a:pt x="107156" y="221456"/>
                </a:lnTo>
                <a:lnTo>
                  <a:pt x="107156" y="221456"/>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Freeform 90"/>
          <p:cNvSpPr/>
          <p:nvPr/>
        </p:nvSpPr>
        <p:spPr>
          <a:xfrm>
            <a:off x="8851107" y="4743450"/>
            <a:ext cx="7145" cy="14289"/>
          </a:xfrm>
          <a:custGeom>
            <a:avLst/>
            <a:gdLst/>
            <a:ahLst/>
            <a:cxnLst/>
            <a:rect l="0" t="0" r="0" b="0"/>
            <a:pathLst>
              <a:path w="7145" h="14289">
                <a:moveTo>
                  <a:pt x="7144" y="14288"/>
                </a:moveTo>
                <a:lnTo>
                  <a:pt x="7144" y="14288"/>
                </a:lnTo>
                <a:lnTo>
                  <a:pt x="0" y="14288"/>
                </a:lnTo>
                <a:lnTo>
                  <a:pt x="0" y="14288"/>
                </a:lnTo>
                <a:lnTo>
                  <a:pt x="0" y="7144"/>
                </a:lnTo>
                <a:lnTo>
                  <a:pt x="0" y="0"/>
                </a:lnTo>
                <a:lnTo>
                  <a:pt x="0" y="0"/>
                </a:lnTo>
                <a:lnTo>
                  <a:pt x="0"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Freeform 91"/>
          <p:cNvSpPr/>
          <p:nvPr/>
        </p:nvSpPr>
        <p:spPr>
          <a:xfrm>
            <a:off x="6165057" y="5400675"/>
            <a:ext cx="1950245" cy="964407"/>
          </a:xfrm>
          <a:custGeom>
            <a:avLst/>
            <a:gdLst/>
            <a:ahLst/>
            <a:cxnLst/>
            <a:rect l="0" t="0" r="0" b="0"/>
            <a:pathLst>
              <a:path w="1950245" h="964407">
                <a:moveTo>
                  <a:pt x="0" y="300038"/>
                </a:moveTo>
                <a:lnTo>
                  <a:pt x="0" y="292894"/>
                </a:lnTo>
                <a:lnTo>
                  <a:pt x="0" y="271463"/>
                </a:lnTo>
                <a:lnTo>
                  <a:pt x="0" y="271463"/>
                </a:lnTo>
                <a:lnTo>
                  <a:pt x="0" y="250031"/>
                </a:lnTo>
                <a:lnTo>
                  <a:pt x="0" y="228600"/>
                </a:lnTo>
                <a:lnTo>
                  <a:pt x="7144" y="200025"/>
                </a:lnTo>
                <a:lnTo>
                  <a:pt x="14288" y="178594"/>
                </a:lnTo>
                <a:lnTo>
                  <a:pt x="21431" y="150019"/>
                </a:lnTo>
                <a:lnTo>
                  <a:pt x="35719" y="128588"/>
                </a:lnTo>
                <a:lnTo>
                  <a:pt x="50006" y="100013"/>
                </a:lnTo>
                <a:lnTo>
                  <a:pt x="64294" y="78581"/>
                </a:lnTo>
                <a:lnTo>
                  <a:pt x="85725" y="57150"/>
                </a:lnTo>
                <a:lnTo>
                  <a:pt x="100013" y="42863"/>
                </a:lnTo>
                <a:lnTo>
                  <a:pt x="121444" y="28575"/>
                </a:lnTo>
                <a:lnTo>
                  <a:pt x="135731" y="21431"/>
                </a:lnTo>
                <a:lnTo>
                  <a:pt x="157163" y="14288"/>
                </a:lnTo>
                <a:lnTo>
                  <a:pt x="178594" y="7144"/>
                </a:lnTo>
                <a:lnTo>
                  <a:pt x="200025" y="0"/>
                </a:lnTo>
                <a:lnTo>
                  <a:pt x="228600" y="0"/>
                </a:lnTo>
                <a:lnTo>
                  <a:pt x="250031" y="0"/>
                </a:lnTo>
                <a:lnTo>
                  <a:pt x="271463" y="7144"/>
                </a:lnTo>
                <a:lnTo>
                  <a:pt x="292894" y="14288"/>
                </a:lnTo>
                <a:lnTo>
                  <a:pt x="314325" y="21431"/>
                </a:lnTo>
                <a:lnTo>
                  <a:pt x="335756" y="35719"/>
                </a:lnTo>
                <a:lnTo>
                  <a:pt x="364331" y="50006"/>
                </a:lnTo>
                <a:lnTo>
                  <a:pt x="385763" y="64294"/>
                </a:lnTo>
                <a:lnTo>
                  <a:pt x="414338" y="85725"/>
                </a:lnTo>
                <a:lnTo>
                  <a:pt x="442913" y="107156"/>
                </a:lnTo>
                <a:lnTo>
                  <a:pt x="464344" y="128588"/>
                </a:lnTo>
                <a:lnTo>
                  <a:pt x="492919" y="150019"/>
                </a:lnTo>
                <a:lnTo>
                  <a:pt x="514350" y="178594"/>
                </a:lnTo>
                <a:lnTo>
                  <a:pt x="542925" y="200025"/>
                </a:lnTo>
                <a:lnTo>
                  <a:pt x="564356" y="221456"/>
                </a:lnTo>
                <a:lnTo>
                  <a:pt x="585788" y="250031"/>
                </a:lnTo>
                <a:lnTo>
                  <a:pt x="614363" y="271463"/>
                </a:lnTo>
                <a:lnTo>
                  <a:pt x="642938" y="292894"/>
                </a:lnTo>
                <a:lnTo>
                  <a:pt x="671513" y="314325"/>
                </a:lnTo>
                <a:lnTo>
                  <a:pt x="692944" y="335756"/>
                </a:lnTo>
                <a:lnTo>
                  <a:pt x="721519" y="364331"/>
                </a:lnTo>
                <a:lnTo>
                  <a:pt x="742950" y="385763"/>
                </a:lnTo>
                <a:lnTo>
                  <a:pt x="764381" y="414338"/>
                </a:lnTo>
                <a:lnTo>
                  <a:pt x="792956" y="435769"/>
                </a:lnTo>
                <a:lnTo>
                  <a:pt x="814388" y="464344"/>
                </a:lnTo>
                <a:lnTo>
                  <a:pt x="835819" y="485775"/>
                </a:lnTo>
                <a:lnTo>
                  <a:pt x="857250" y="514350"/>
                </a:lnTo>
                <a:lnTo>
                  <a:pt x="878681" y="535781"/>
                </a:lnTo>
                <a:lnTo>
                  <a:pt x="907256" y="557213"/>
                </a:lnTo>
                <a:lnTo>
                  <a:pt x="935831" y="578644"/>
                </a:lnTo>
                <a:lnTo>
                  <a:pt x="957263" y="592931"/>
                </a:lnTo>
                <a:lnTo>
                  <a:pt x="978694" y="614363"/>
                </a:lnTo>
                <a:lnTo>
                  <a:pt x="1000125" y="628650"/>
                </a:lnTo>
                <a:lnTo>
                  <a:pt x="1021556" y="650081"/>
                </a:lnTo>
                <a:lnTo>
                  <a:pt x="1042988" y="664369"/>
                </a:lnTo>
                <a:lnTo>
                  <a:pt x="1071563" y="685800"/>
                </a:lnTo>
                <a:lnTo>
                  <a:pt x="1100138" y="707231"/>
                </a:lnTo>
                <a:lnTo>
                  <a:pt x="1121569" y="728663"/>
                </a:lnTo>
                <a:lnTo>
                  <a:pt x="1150144" y="750094"/>
                </a:lnTo>
                <a:lnTo>
                  <a:pt x="1178719" y="778669"/>
                </a:lnTo>
                <a:lnTo>
                  <a:pt x="1207294" y="800100"/>
                </a:lnTo>
                <a:lnTo>
                  <a:pt x="1235869" y="821531"/>
                </a:lnTo>
                <a:lnTo>
                  <a:pt x="1257300" y="842963"/>
                </a:lnTo>
                <a:lnTo>
                  <a:pt x="1285875" y="864394"/>
                </a:lnTo>
                <a:lnTo>
                  <a:pt x="1307306" y="885825"/>
                </a:lnTo>
                <a:lnTo>
                  <a:pt x="1328738" y="907256"/>
                </a:lnTo>
                <a:lnTo>
                  <a:pt x="1357313" y="921544"/>
                </a:lnTo>
                <a:lnTo>
                  <a:pt x="1378744" y="935831"/>
                </a:lnTo>
                <a:lnTo>
                  <a:pt x="1400175" y="950119"/>
                </a:lnTo>
                <a:lnTo>
                  <a:pt x="1421606" y="957263"/>
                </a:lnTo>
                <a:lnTo>
                  <a:pt x="1443038" y="964406"/>
                </a:lnTo>
                <a:lnTo>
                  <a:pt x="1464469" y="964406"/>
                </a:lnTo>
                <a:lnTo>
                  <a:pt x="1485900" y="964406"/>
                </a:lnTo>
                <a:lnTo>
                  <a:pt x="1507331" y="964406"/>
                </a:lnTo>
                <a:lnTo>
                  <a:pt x="1521619" y="957263"/>
                </a:lnTo>
                <a:lnTo>
                  <a:pt x="1543050" y="950119"/>
                </a:lnTo>
                <a:lnTo>
                  <a:pt x="1557338" y="942975"/>
                </a:lnTo>
                <a:lnTo>
                  <a:pt x="1578769" y="935831"/>
                </a:lnTo>
                <a:lnTo>
                  <a:pt x="1600200" y="928688"/>
                </a:lnTo>
                <a:lnTo>
                  <a:pt x="1621631" y="914400"/>
                </a:lnTo>
                <a:lnTo>
                  <a:pt x="1635919" y="907256"/>
                </a:lnTo>
                <a:lnTo>
                  <a:pt x="1657350" y="892969"/>
                </a:lnTo>
                <a:lnTo>
                  <a:pt x="1678781" y="878681"/>
                </a:lnTo>
                <a:lnTo>
                  <a:pt x="1693069" y="871538"/>
                </a:lnTo>
                <a:lnTo>
                  <a:pt x="1714500" y="857250"/>
                </a:lnTo>
                <a:lnTo>
                  <a:pt x="1728788" y="842963"/>
                </a:lnTo>
                <a:lnTo>
                  <a:pt x="1750219" y="835819"/>
                </a:lnTo>
                <a:lnTo>
                  <a:pt x="1771650" y="828675"/>
                </a:lnTo>
                <a:lnTo>
                  <a:pt x="1785938" y="814388"/>
                </a:lnTo>
                <a:lnTo>
                  <a:pt x="1800225" y="807244"/>
                </a:lnTo>
                <a:lnTo>
                  <a:pt x="1814513" y="792956"/>
                </a:lnTo>
                <a:lnTo>
                  <a:pt x="1828800" y="785813"/>
                </a:lnTo>
                <a:lnTo>
                  <a:pt x="1843088" y="771525"/>
                </a:lnTo>
                <a:lnTo>
                  <a:pt x="1857375" y="764381"/>
                </a:lnTo>
                <a:lnTo>
                  <a:pt x="1871663" y="750094"/>
                </a:lnTo>
                <a:lnTo>
                  <a:pt x="1878806" y="742950"/>
                </a:lnTo>
                <a:lnTo>
                  <a:pt x="1893094" y="735806"/>
                </a:lnTo>
                <a:lnTo>
                  <a:pt x="1900238" y="721519"/>
                </a:lnTo>
                <a:lnTo>
                  <a:pt x="1907381" y="714375"/>
                </a:lnTo>
                <a:lnTo>
                  <a:pt x="1914525" y="707231"/>
                </a:lnTo>
                <a:lnTo>
                  <a:pt x="1914525" y="700088"/>
                </a:lnTo>
                <a:lnTo>
                  <a:pt x="1921669" y="700088"/>
                </a:lnTo>
                <a:lnTo>
                  <a:pt x="1928813" y="692944"/>
                </a:lnTo>
                <a:lnTo>
                  <a:pt x="1928813" y="685800"/>
                </a:lnTo>
                <a:lnTo>
                  <a:pt x="1935956" y="685800"/>
                </a:lnTo>
                <a:lnTo>
                  <a:pt x="1935956" y="685800"/>
                </a:lnTo>
                <a:lnTo>
                  <a:pt x="1935956" y="685800"/>
                </a:lnTo>
                <a:lnTo>
                  <a:pt x="1943100" y="685800"/>
                </a:lnTo>
                <a:lnTo>
                  <a:pt x="1943100" y="685800"/>
                </a:lnTo>
                <a:lnTo>
                  <a:pt x="1943100" y="685800"/>
                </a:lnTo>
                <a:lnTo>
                  <a:pt x="1943100" y="685800"/>
                </a:lnTo>
                <a:lnTo>
                  <a:pt x="1943100" y="685800"/>
                </a:lnTo>
                <a:lnTo>
                  <a:pt x="1943100" y="685800"/>
                </a:lnTo>
                <a:lnTo>
                  <a:pt x="1943100" y="685800"/>
                </a:lnTo>
                <a:lnTo>
                  <a:pt x="1943100" y="685800"/>
                </a:lnTo>
                <a:lnTo>
                  <a:pt x="1943100" y="685800"/>
                </a:lnTo>
                <a:lnTo>
                  <a:pt x="1943100" y="685800"/>
                </a:lnTo>
                <a:lnTo>
                  <a:pt x="1943100" y="685800"/>
                </a:lnTo>
                <a:lnTo>
                  <a:pt x="1943100" y="685800"/>
                </a:lnTo>
                <a:lnTo>
                  <a:pt x="1943100" y="685800"/>
                </a:lnTo>
                <a:lnTo>
                  <a:pt x="1943100" y="685800"/>
                </a:lnTo>
                <a:lnTo>
                  <a:pt x="1943100" y="685800"/>
                </a:lnTo>
                <a:lnTo>
                  <a:pt x="1943100" y="685800"/>
                </a:lnTo>
                <a:lnTo>
                  <a:pt x="1943100" y="685800"/>
                </a:lnTo>
                <a:lnTo>
                  <a:pt x="1943100" y="685800"/>
                </a:lnTo>
                <a:lnTo>
                  <a:pt x="1943100" y="685800"/>
                </a:lnTo>
                <a:lnTo>
                  <a:pt x="1943100" y="685800"/>
                </a:lnTo>
                <a:lnTo>
                  <a:pt x="1943100" y="685800"/>
                </a:lnTo>
                <a:lnTo>
                  <a:pt x="1943100" y="685800"/>
                </a:lnTo>
                <a:lnTo>
                  <a:pt x="1943100" y="685800"/>
                </a:lnTo>
                <a:lnTo>
                  <a:pt x="1943100" y="685800"/>
                </a:lnTo>
                <a:lnTo>
                  <a:pt x="1943100" y="685800"/>
                </a:lnTo>
                <a:lnTo>
                  <a:pt x="1943100" y="685800"/>
                </a:lnTo>
                <a:lnTo>
                  <a:pt x="1943100" y="685800"/>
                </a:lnTo>
                <a:lnTo>
                  <a:pt x="1943100" y="685800"/>
                </a:lnTo>
                <a:lnTo>
                  <a:pt x="1943100" y="685800"/>
                </a:lnTo>
                <a:lnTo>
                  <a:pt x="1943100" y="685800"/>
                </a:lnTo>
                <a:lnTo>
                  <a:pt x="1943100" y="685800"/>
                </a:lnTo>
                <a:lnTo>
                  <a:pt x="1943100" y="685800"/>
                </a:lnTo>
                <a:lnTo>
                  <a:pt x="1943100" y="685800"/>
                </a:lnTo>
                <a:lnTo>
                  <a:pt x="1943100" y="685800"/>
                </a:lnTo>
                <a:lnTo>
                  <a:pt x="1943100" y="685800"/>
                </a:lnTo>
                <a:lnTo>
                  <a:pt x="1943100" y="685800"/>
                </a:lnTo>
                <a:lnTo>
                  <a:pt x="1943100" y="685800"/>
                </a:lnTo>
                <a:lnTo>
                  <a:pt x="1943100" y="685800"/>
                </a:lnTo>
                <a:lnTo>
                  <a:pt x="1943100" y="685800"/>
                </a:lnTo>
                <a:lnTo>
                  <a:pt x="1943100" y="685800"/>
                </a:lnTo>
                <a:lnTo>
                  <a:pt x="1943100" y="685800"/>
                </a:lnTo>
                <a:lnTo>
                  <a:pt x="1935956" y="685800"/>
                </a:lnTo>
                <a:lnTo>
                  <a:pt x="1935956" y="685800"/>
                </a:lnTo>
                <a:lnTo>
                  <a:pt x="1935956" y="692944"/>
                </a:lnTo>
                <a:lnTo>
                  <a:pt x="1935956" y="692944"/>
                </a:lnTo>
                <a:lnTo>
                  <a:pt x="1935956" y="700088"/>
                </a:lnTo>
                <a:lnTo>
                  <a:pt x="1935956" y="700088"/>
                </a:lnTo>
                <a:lnTo>
                  <a:pt x="1935956" y="700088"/>
                </a:lnTo>
                <a:lnTo>
                  <a:pt x="1935956" y="700088"/>
                </a:lnTo>
                <a:lnTo>
                  <a:pt x="1935956" y="700088"/>
                </a:lnTo>
                <a:lnTo>
                  <a:pt x="1935956" y="700088"/>
                </a:lnTo>
                <a:lnTo>
                  <a:pt x="1935956" y="700088"/>
                </a:lnTo>
                <a:lnTo>
                  <a:pt x="1935956" y="700088"/>
                </a:lnTo>
                <a:lnTo>
                  <a:pt x="1935956" y="700088"/>
                </a:lnTo>
                <a:lnTo>
                  <a:pt x="1935956" y="700088"/>
                </a:lnTo>
                <a:lnTo>
                  <a:pt x="1935956" y="700088"/>
                </a:lnTo>
                <a:lnTo>
                  <a:pt x="1935956" y="700088"/>
                </a:lnTo>
                <a:lnTo>
                  <a:pt x="1935956" y="700088"/>
                </a:lnTo>
                <a:lnTo>
                  <a:pt x="1935956" y="700088"/>
                </a:lnTo>
                <a:lnTo>
                  <a:pt x="1935956" y="700088"/>
                </a:lnTo>
                <a:lnTo>
                  <a:pt x="1943100" y="700088"/>
                </a:lnTo>
                <a:lnTo>
                  <a:pt x="1943100" y="700088"/>
                </a:lnTo>
                <a:lnTo>
                  <a:pt x="1943100" y="700088"/>
                </a:lnTo>
                <a:lnTo>
                  <a:pt x="1943100" y="692944"/>
                </a:lnTo>
                <a:lnTo>
                  <a:pt x="1943100" y="692944"/>
                </a:lnTo>
                <a:lnTo>
                  <a:pt x="1943100" y="692944"/>
                </a:lnTo>
                <a:lnTo>
                  <a:pt x="1943100" y="692944"/>
                </a:lnTo>
                <a:lnTo>
                  <a:pt x="1943100" y="692944"/>
                </a:lnTo>
                <a:lnTo>
                  <a:pt x="1943100" y="692944"/>
                </a:lnTo>
                <a:lnTo>
                  <a:pt x="1943100" y="692944"/>
                </a:lnTo>
                <a:lnTo>
                  <a:pt x="1943100" y="692944"/>
                </a:lnTo>
                <a:lnTo>
                  <a:pt x="1943100" y="692944"/>
                </a:lnTo>
                <a:lnTo>
                  <a:pt x="1943100" y="692944"/>
                </a:lnTo>
                <a:lnTo>
                  <a:pt x="1943100" y="692944"/>
                </a:lnTo>
                <a:lnTo>
                  <a:pt x="1943100" y="692944"/>
                </a:lnTo>
                <a:lnTo>
                  <a:pt x="1943100" y="692944"/>
                </a:lnTo>
                <a:lnTo>
                  <a:pt x="1943100" y="692944"/>
                </a:lnTo>
                <a:lnTo>
                  <a:pt x="1943100" y="692944"/>
                </a:lnTo>
                <a:lnTo>
                  <a:pt x="1943100" y="692944"/>
                </a:lnTo>
                <a:lnTo>
                  <a:pt x="1943100" y="692944"/>
                </a:lnTo>
                <a:lnTo>
                  <a:pt x="1943100" y="692944"/>
                </a:lnTo>
                <a:lnTo>
                  <a:pt x="1943100" y="692944"/>
                </a:lnTo>
                <a:lnTo>
                  <a:pt x="1943100" y="692944"/>
                </a:lnTo>
                <a:lnTo>
                  <a:pt x="1943100" y="692944"/>
                </a:lnTo>
                <a:lnTo>
                  <a:pt x="1943100" y="692944"/>
                </a:lnTo>
                <a:lnTo>
                  <a:pt x="1943100" y="685800"/>
                </a:lnTo>
                <a:lnTo>
                  <a:pt x="1950244" y="685800"/>
                </a:lnTo>
                <a:lnTo>
                  <a:pt x="1950244" y="685800"/>
                </a:lnTo>
                <a:lnTo>
                  <a:pt x="1950244" y="68580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Freeform 92"/>
          <p:cNvSpPr/>
          <p:nvPr/>
        </p:nvSpPr>
        <p:spPr>
          <a:xfrm>
            <a:off x="8179595" y="5857875"/>
            <a:ext cx="292894" cy="364332"/>
          </a:xfrm>
          <a:custGeom>
            <a:avLst/>
            <a:gdLst/>
            <a:ahLst/>
            <a:cxnLst/>
            <a:rect l="0" t="0" r="0" b="0"/>
            <a:pathLst>
              <a:path w="292894" h="364332">
                <a:moveTo>
                  <a:pt x="0" y="150019"/>
                </a:moveTo>
                <a:lnTo>
                  <a:pt x="0" y="157163"/>
                </a:lnTo>
                <a:lnTo>
                  <a:pt x="0" y="157163"/>
                </a:lnTo>
                <a:lnTo>
                  <a:pt x="7143" y="157163"/>
                </a:lnTo>
                <a:lnTo>
                  <a:pt x="14287" y="171450"/>
                </a:lnTo>
                <a:lnTo>
                  <a:pt x="21431" y="185738"/>
                </a:lnTo>
                <a:lnTo>
                  <a:pt x="35718" y="200025"/>
                </a:lnTo>
                <a:lnTo>
                  <a:pt x="50006" y="228600"/>
                </a:lnTo>
                <a:lnTo>
                  <a:pt x="71437" y="257175"/>
                </a:lnTo>
                <a:lnTo>
                  <a:pt x="85725" y="285750"/>
                </a:lnTo>
                <a:lnTo>
                  <a:pt x="100012" y="314325"/>
                </a:lnTo>
                <a:lnTo>
                  <a:pt x="114300" y="328613"/>
                </a:lnTo>
                <a:lnTo>
                  <a:pt x="121443" y="342900"/>
                </a:lnTo>
                <a:lnTo>
                  <a:pt x="128587" y="357188"/>
                </a:lnTo>
                <a:lnTo>
                  <a:pt x="135731" y="364331"/>
                </a:lnTo>
                <a:lnTo>
                  <a:pt x="135731" y="364331"/>
                </a:lnTo>
                <a:lnTo>
                  <a:pt x="135731" y="364331"/>
                </a:lnTo>
                <a:lnTo>
                  <a:pt x="135731" y="357188"/>
                </a:lnTo>
                <a:lnTo>
                  <a:pt x="135731" y="342900"/>
                </a:lnTo>
                <a:lnTo>
                  <a:pt x="128587" y="314325"/>
                </a:lnTo>
                <a:lnTo>
                  <a:pt x="114300" y="285750"/>
                </a:lnTo>
                <a:lnTo>
                  <a:pt x="107156" y="250031"/>
                </a:lnTo>
                <a:lnTo>
                  <a:pt x="85725" y="207169"/>
                </a:lnTo>
                <a:lnTo>
                  <a:pt x="71437" y="164306"/>
                </a:lnTo>
                <a:lnTo>
                  <a:pt x="57150" y="121444"/>
                </a:lnTo>
                <a:lnTo>
                  <a:pt x="50006" y="85725"/>
                </a:lnTo>
                <a:lnTo>
                  <a:pt x="35718" y="57150"/>
                </a:lnTo>
                <a:lnTo>
                  <a:pt x="35718" y="35719"/>
                </a:lnTo>
                <a:lnTo>
                  <a:pt x="35718" y="21431"/>
                </a:lnTo>
                <a:lnTo>
                  <a:pt x="42862" y="7144"/>
                </a:lnTo>
                <a:lnTo>
                  <a:pt x="50006" y="0"/>
                </a:lnTo>
                <a:lnTo>
                  <a:pt x="57150" y="7144"/>
                </a:lnTo>
                <a:lnTo>
                  <a:pt x="71437" y="14288"/>
                </a:lnTo>
                <a:lnTo>
                  <a:pt x="92868" y="35719"/>
                </a:lnTo>
                <a:lnTo>
                  <a:pt x="114300" y="57150"/>
                </a:lnTo>
                <a:lnTo>
                  <a:pt x="142875" y="78581"/>
                </a:lnTo>
                <a:lnTo>
                  <a:pt x="171450" y="100013"/>
                </a:lnTo>
                <a:lnTo>
                  <a:pt x="192881" y="121444"/>
                </a:lnTo>
                <a:lnTo>
                  <a:pt x="214312" y="135731"/>
                </a:lnTo>
                <a:lnTo>
                  <a:pt x="242887" y="150019"/>
                </a:lnTo>
                <a:lnTo>
                  <a:pt x="257175" y="157163"/>
                </a:lnTo>
                <a:lnTo>
                  <a:pt x="271462" y="164306"/>
                </a:lnTo>
                <a:lnTo>
                  <a:pt x="278606" y="171450"/>
                </a:lnTo>
                <a:lnTo>
                  <a:pt x="285750" y="171450"/>
                </a:lnTo>
                <a:lnTo>
                  <a:pt x="292893" y="171450"/>
                </a:lnTo>
                <a:lnTo>
                  <a:pt x="292893" y="171450"/>
                </a:lnTo>
                <a:lnTo>
                  <a:pt x="292893" y="17145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a:off x="8315326" y="6093619"/>
            <a:ext cx="21432" cy="64295"/>
          </a:xfrm>
          <a:custGeom>
            <a:avLst/>
            <a:gdLst/>
            <a:ahLst/>
            <a:cxnLst/>
            <a:rect l="0" t="0" r="0" b="0"/>
            <a:pathLst>
              <a:path w="21432" h="64295">
                <a:moveTo>
                  <a:pt x="0" y="64294"/>
                </a:moveTo>
                <a:lnTo>
                  <a:pt x="0" y="64294"/>
                </a:lnTo>
                <a:lnTo>
                  <a:pt x="0" y="57150"/>
                </a:lnTo>
                <a:lnTo>
                  <a:pt x="7144" y="50006"/>
                </a:lnTo>
                <a:lnTo>
                  <a:pt x="7144" y="28575"/>
                </a:lnTo>
                <a:lnTo>
                  <a:pt x="14287" y="14287"/>
                </a:lnTo>
                <a:lnTo>
                  <a:pt x="21431" y="0"/>
                </a:lnTo>
                <a:lnTo>
                  <a:pt x="21431"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Freeform 94"/>
          <p:cNvSpPr/>
          <p:nvPr/>
        </p:nvSpPr>
        <p:spPr>
          <a:xfrm>
            <a:off x="8436770" y="5757863"/>
            <a:ext cx="214313" cy="292894"/>
          </a:xfrm>
          <a:custGeom>
            <a:avLst/>
            <a:gdLst/>
            <a:ahLst/>
            <a:cxnLst/>
            <a:rect l="0" t="0" r="0" b="0"/>
            <a:pathLst>
              <a:path w="214313" h="292894">
                <a:moveTo>
                  <a:pt x="85725" y="35718"/>
                </a:moveTo>
                <a:lnTo>
                  <a:pt x="78581" y="35718"/>
                </a:lnTo>
                <a:lnTo>
                  <a:pt x="64293" y="35718"/>
                </a:lnTo>
                <a:lnTo>
                  <a:pt x="64293" y="35718"/>
                </a:lnTo>
                <a:lnTo>
                  <a:pt x="50006" y="35718"/>
                </a:lnTo>
                <a:lnTo>
                  <a:pt x="35718" y="42862"/>
                </a:lnTo>
                <a:lnTo>
                  <a:pt x="28575" y="50006"/>
                </a:lnTo>
                <a:lnTo>
                  <a:pt x="21431" y="57150"/>
                </a:lnTo>
                <a:lnTo>
                  <a:pt x="14287" y="71437"/>
                </a:lnTo>
                <a:lnTo>
                  <a:pt x="7143" y="85725"/>
                </a:lnTo>
                <a:lnTo>
                  <a:pt x="7143" y="107156"/>
                </a:lnTo>
                <a:lnTo>
                  <a:pt x="7143" y="128587"/>
                </a:lnTo>
                <a:lnTo>
                  <a:pt x="7143" y="150018"/>
                </a:lnTo>
                <a:lnTo>
                  <a:pt x="14287" y="178593"/>
                </a:lnTo>
                <a:lnTo>
                  <a:pt x="28575" y="214312"/>
                </a:lnTo>
                <a:lnTo>
                  <a:pt x="50006" y="242887"/>
                </a:lnTo>
                <a:lnTo>
                  <a:pt x="71437" y="264318"/>
                </a:lnTo>
                <a:lnTo>
                  <a:pt x="92868" y="285750"/>
                </a:lnTo>
                <a:lnTo>
                  <a:pt x="114300" y="292893"/>
                </a:lnTo>
                <a:lnTo>
                  <a:pt x="135731" y="292893"/>
                </a:lnTo>
                <a:lnTo>
                  <a:pt x="142875" y="292893"/>
                </a:lnTo>
                <a:lnTo>
                  <a:pt x="157162" y="292893"/>
                </a:lnTo>
                <a:lnTo>
                  <a:pt x="164306" y="285750"/>
                </a:lnTo>
                <a:lnTo>
                  <a:pt x="164306" y="278606"/>
                </a:lnTo>
                <a:lnTo>
                  <a:pt x="171450" y="264318"/>
                </a:lnTo>
                <a:lnTo>
                  <a:pt x="171450" y="250031"/>
                </a:lnTo>
                <a:lnTo>
                  <a:pt x="164306" y="221456"/>
                </a:lnTo>
                <a:lnTo>
                  <a:pt x="150018" y="192881"/>
                </a:lnTo>
                <a:lnTo>
                  <a:pt x="135731" y="157162"/>
                </a:lnTo>
                <a:lnTo>
                  <a:pt x="114300" y="121443"/>
                </a:lnTo>
                <a:lnTo>
                  <a:pt x="85725" y="78581"/>
                </a:lnTo>
                <a:lnTo>
                  <a:pt x="64293" y="42862"/>
                </a:lnTo>
                <a:lnTo>
                  <a:pt x="35718" y="21431"/>
                </a:lnTo>
                <a:lnTo>
                  <a:pt x="21431" y="7143"/>
                </a:lnTo>
                <a:lnTo>
                  <a:pt x="7143" y="0"/>
                </a:lnTo>
                <a:lnTo>
                  <a:pt x="0" y="0"/>
                </a:lnTo>
                <a:lnTo>
                  <a:pt x="0" y="0"/>
                </a:lnTo>
                <a:lnTo>
                  <a:pt x="0" y="7143"/>
                </a:lnTo>
                <a:lnTo>
                  <a:pt x="7143" y="14287"/>
                </a:lnTo>
                <a:lnTo>
                  <a:pt x="21431" y="28575"/>
                </a:lnTo>
                <a:lnTo>
                  <a:pt x="35718" y="42862"/>
                </a:lnTo>
                <a:lnTo>
                  <a:pt x="50006" y="64293"/>
                </a:lnTo>
                <a:lnTo>
                  <a:pt x="71437" y="92868"/>
                </a:lnTo>
                <a:lnTo>
                  <a:pt x="100012" y="114300"/>
                </a:lnTo>
                <a:lnTo>
                  <a:pt x="121443" y="135731"/>
                </a:lnTo>
                <a:lnTo>
                  <a:pt x="142875" y="150018"/>
                </a:lnTo>
                <a:lnTo>
                  <a:pt x="157162" y="157162"/>
                </a:lnTo>
                <a:lnTo>
                  <a:pt x="178593" y="164306"/>
                </a:lnTo>
                <a:lnTo>
                  <a:pt x="192881" y="171450"/>
                </a:lnTo>
                <a:lnTo>
                  <a:pt x="207168" y="171450"/>
                </a:lnTo>
                <a:lnTo>
                  <a:pt x="214312" y="171450"/>
                </a:lnTo>
                <a:lnTo>
                  <a:pt x="214312" y="171450"/>
                </a:lnTo>
                <a:lnTo>
                  <a:pt x="214312" y="17145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Freeform 95"/>
          <p:cNvSpPr/>
          <p:nvPr/>
        </p:nvSpPr>
        <p:spPr>
          <a:xfrm>
            <a:off x="8543926" y="5607844"/>
            <a:ext cx="171451" cy="271463"/>
          </a:xfrm>
          <a:custGeom>
            <a:avLst/>
            <a:gdLst/>
            <a:ahLst/>
            <a:cxnLst/>
            <a:rect l="0" t="0" r="0" b="0"/>
            <a:pathLst>
              <a:path w="171451" h="271463">
                <a:moveTo>
                  <a:pt x="35719" y="114300"/>
                </a:moveTo>
                <a:lnTo>
                  <a:pt x="35719" y="114300"/>
                </a:lnTo>
                <a:lnTo>
                  <a:pt x="28575" y="121444"/>
                </a:lnTo>
                <a:lnTo>
                  <a:pt x="28575" y="121444"/>
                </a:lnTo>
                <a:lnTo>
                  <a:pt x="21431" y="121444"/>
                </a:lnTo>
                <a:lnTo>
                  <a:pt x="21431" y="128587"/>
                </a:lnTo>
                <a:lnTo>
                  <a:pt x="21431" y="142875"/>
                </a:lnTo>
                <a:lnTo>
                  <a:pt x="28575" y="157162"/>
                </a:lnTo>
                <a:lnTo>
                  <a:pt x="35719" y="178594"/>
                </a:lnTo>
                <a:lnTo>
                  <a:pt x="42862" y="200025"/>
                </a:lnTo>
                <a:lnTo>
                  <a:pt x="64294" y="221456"/>
                </a:lnTo>
                <a:lnTo>
                  <a:pt x="85725" y="235744"/>
                </a:lnTo>
                <a:lnTo>
                  <a:pt x="100012" y="250031"/>
                </a:lnTo>
                <a:lnTo>
                  <a:pt x="114300" y="264319"/>
                </a:lnTo>
                <a:lnTo>
                  <a:pt x="128587" y="271462"/>
                </a:lnTo>
                <a:lnTo>
                  <a:pt x="135731" y="271462"/>
                </a:lnTo>
                <a:lnTo>
                  <a:pt x="142875" y="264319"/>
                </a:lnTo>
                <a:lnTo>
                  <a:pt x="150019" y="257175"/>
                </a:lnTo>
                <a:lnTo>
                  <a:pt x="157162" y="250031"/>
                </a:lnTo>
                <a:lnTo>
                  <a:pt x="157162" y="235744"/>
                </a:lnTo>
                <a:lnTo>
                  <a:pt x="157162" y="221456"/>
                </a:lnTo>
                <a:lnTo>
                  <a:pt x="150019" y="207169"/>
                </a:lnTo>
                <a:lnTo>
                  <a:pt x="142875" y="185737"/>
                </a:lnTo>
                <a:lnTo>
                  <a:pt x="128587" y="164306"/>
                </a:lnTo>
                <a:lnTo>
                  <a:pt x="114300" y="135731"/>
                </a:lnTo>
                <a:lnTo>
                  <a:pt x="100012" y="100012"/>
                </a:lnTo>
                <a:lnTo>
                  <a:pt x="71437" y="71437"/>
                </a:lnTo>
                <a:lnTo>
                  <a:pt x="50006" y="42862"/>
                </a:lnTo>
                <a:lnTo>
                  <a:pt x="28575" y="21431"/>
                </a:lnTo>
                <a:lnTo>
                  <a:pt x="14287" y="7144"/>
                </a:lnTo>
                <a:lnTo>
                  <a:pt x="7144" y="0"/>
                </a:lnTo>
                <a:lnTo>
                  <a:pt x="0" y="0"/>
                </a:lnTo>
                <a:lnTo>
                  <a:pt x="0" y="0"/>
                </a:lnTo>
                <a:lnTo>
                  <a:pt x="0" y="7144"/>
                </a:lnTo>
                <a:lnTo>
                  <a:pt x="0" y="14287"/>
                </a:lnTo>
                <a:lnTo>
                  <a:pt x="7144" y="28575"/>
                </a:lnTo>
                <a:lnTo>
                  <a:pt x="21431" y="42862"/>
                </a:lnTo>
                <a:lnTo>
                  <a:pt x="35719" y="64294"/>
                </a:lnTo>
                <a:lnTo>
                  <a:pt x="57150" y="85725"/>
                </a:lnTo>
                <a:lnTo>
                  <a:pt x="78581" y="107156"/>
                </a:lnTo>
                <a:lnTo>
                  <a:pt x="100012" y="121444"/>
                </a:lnTo>
                <a:lnTo>
                  <a:pt x="121444" y="135731"/>
                </a:lnTo>
                <a:lnTo>
                  <a:pt x="135731" y="142875"/>
                </a:lnTo>
                <a:lnTo>
                  <a:pt x="150019" y="150019"/>
                </a:lnTo>
                <a:lnTo>
                  <a:pt x="164306" y="150019"/>
                </a:lnTo>
                <a:lnTo>
                  <a:pt x="171450" y="150019"/>
                </a:lnTo>
                <a:lnTo>
                  <a:pt x="171450" y="142875"/>
                </a:lnTo>
                <a:lnTo>
                  <a:pt x="171450" y="14287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Freeform 96"/>
          <p:cNvSpPr/>
          <p:nvPr/>
        </p:nvSpPr>
        <p:spPr>
          <a:xfrm>
            <a:off x="8643938" y="5557838"/>
            <a:ext cx="178595" cy="185738"/>
          </a:xfrm>
          <a:custGeom>
            <a:avLst/>
            <a:gdLst/>
            <a:ahLst/>
            <a:cxnLst/>
            <a:rect l="0" t="0" r="0" b="0"/>
            <a:pathLst>
              <a:path w="178595" h="185738">
                <a:moveTo>
                  <a:pt x="14288" y="14287"/>
                </a:moveTo>
                <a:lnTo>
                  <a:pt x="7144" y="14287"/>
                </a:lnTo>
                <a:lnTo>
                  <a:pt x="7144" y="21431"/>
                </a:lnTo>
                <a:lnTo>
                  <a:pt x="7144" y="28575"/>
                </a:lnTo>
                <a:lnTo>
                  <a:pt x="0" y="35718"/>
                </a:lnTo>
                <a:lnTo>
                  <a:pt x="7144" y="57150"/>
                </a:lnTo>
                <a:lnTo>
                  <a:pt x="14288" y="78581"/>
                </a:lnTo>
                <a:lnTo>
                  <a:pt x="28575" y="100012"/>
                </a:lnTo>
                <a:lnTo>
                  <a:pt x="42863" y="128587"/>
                </a:lnTo>
                <a:lnTo>
                  <a:pt x="64294" y="150018"/>
                </a:lnTo>
                <a:lnTo>
                  <a:pt x="78582" y="171450"/>
                </a:lnTo>
                <a:lnTo>
                  <a:pt x="92869" y="178593"/>
                </a:lnTo>
                <a:lnTo>
                  <a:pt x="107157" y="185737"/>
                </a:lnTo>
                <a:lnTo>
                  <a:pt x="114300" y="185737"/>
                </a:lnTo>
                <a:lnTo>
                  <a:pt x="128588" y="185737"/>
                </a:lnTo>
                <a:lnTo>
                  <a:pt x="135732" y="178593"/>
                </a:lnTo>
                <a:lnTo>
                  <a:pt x="135732" y="164306"/>
                </a:lnTo>
                <a:lnTo>
                  <a:pt x="142875" y="157162"/>
                </a:lnTo>
                <a:lnTo>
                  <a:pt x="142875" y="142875"/>
                </a:lnTo>
                <a:lnTo>
                  <a:pt x="135732" y="121443"/>
                </a:lnTo>
                <a:lnTo>
                  <a:pt x="128588" y="100012"/>
                </a:lnTo>
                <a:lnTo>
                  <a:pt x="114300" y="71437"/>
                </a:lnTo>
                <a:lnTo>
                  <a:pt x="100013" y="42862"/>
                </a:lnTo>
                <a:lnTo>
                  <a:pt x="85725" y="21431"/>
                </a:lnTo>
                <a:lnTo>
                  <a:pt x="78582" y="7143"/>
                </a:lnTo>
                <a:lnTo>
                  <a:pt x="71438" y="0"/>
                </a:lnTo>
                <a:lnTo>
                  <a:pt x="71438" y="0"/>
                </a:lnTo>
                <a:lnTo>
                  <a:pt x="71438" y="0"/>
                </a:lnTo>
                <a:lnTo>
                  <a:pt x="78582" y="14287"/>
                </a:lnTo>
                <a:lnTo>
                  <a:pt x="92869" y="28575"/>
                </a:lnTo>
                <a:lnTo>
                  <a:pt x="107157" y="42862"/>
                </a:lnTo>
                <a:lnTo>
                  <a:pt x="121444" y="64293"/>
                </a:lnTo>
                <a:lnTo>
                  <a:pt x="142875" y="78581"/>
                </a:lnTo>
                <a:lnTo>
                  <a:pt x="157163" y="85725"/>
                </a:lnTo>
                <a:lnTo>
                  <a:pt x="171450" y="85725"/>
                </a:lnTo>
                <a:lnTo>
                  <a:pt x="178594" y="85725"/>
                </a:lnTo>
                <a:lnTo>
                  <a:pt x="178594" y="85725"/>
                </a:lnTo>
                <a:lnTo>
                  <a:pt x="178594" y="8572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Freeform 97"/>
          <p:cNvSpPr/>
          <p:nvPr/>
        </p:nvSpPr>
        <p:spPr>
          <a:xfrm>
            <a:off x="8758238" y="5386388"/>
            <a:ext cx="135733" cy="185738"/>
          </a:xfrm>
          <a:custGeom>
            <a:avLst/>
            <a:gdLst/>
            <a:ahLst/>
            <a:cxnLst/>
            <a:rect l="0" t="0" r="0" b="0"/>
            <a:pathLst>
              <a:path w="135733" h="185738">
                <a:moveTo>
                  <a:pt x="0" y="85725"/>
                </a:moveTo>
                <a:lnTo>
                  <a:pt x="0" y="92868"/>
                </a:lnTo>
                <a:lnTo>
                  <a:pt x="7144" y="107156"/>
                </a:lnTo>
                <a:lnTo>
                  <a:pt x="14288" y="114300"/>
                </a:lnTo>
                <a:lnTo>
                  <a:pt x="28575" y="128587"/>
                </a:lnTo>
                <a:lnTo>
                  <a:pt x="35719" y="142875"/>
                </a:lnTo>
                <a:lnTo>
                  <a:pt x="50007" y="157162"/>
                </a:lnTo>
                <a:lnTo>
                  <a:pt x="64294" y="171450"/>
                </a:lnTo>
                <a:lnTo>
                  <a:pt x="71438" y="178593"/>
                </a:lnTo>
                <a:lnTo>
                  <a:pt x="78582" y="185737"/>
                </a:lnTo>
                <a:lnTo>
                  <a:pt x="85725" y="185737"/>
                </a:lnTo>
                <a:lnTo>
                  <a:pt x="85725" y="185737"/>
                </a:lnTo>
                <a:lnTo>
                  <a:pt x="92869" y="185737"/>
                </a:lnTo>
                <a:lnTo>
                  <a:pt x="85725" y="178593"/>
                </a:lnTo>
                <a:lnTo>
                  <a:pt x="85725" y="164306"/>
                </a:lnTo>
                <a:lnTo>
                  <a:pt x="78582" y="150018"/>
                </a:lnTo>
                <a:lnTo>
                  <a:pt x="64294" y="121443"/>
                </a:lnTo>
                <a:lnTo>
                  <a:pt x="57150" y="92868"/>
                </a:lnTo>
                <a:lnTo>
                  <a:pt x="42863" y="57150"/>
                </a:lnTo>
                <a:lnTo>
                  <a:pt x="35719" y="28575"/>
                </a:lnTo>
                <a:lnTo>
                  <a:pt x="28575" y="14287"/>
                </a:lnTo>
                <a:lnTo>
                  <a:pt x="21432" y="0"/>
                </a:lnTo>
                <a:lnTo>
                  <a:pt x="21432" y="0"/>
                </a:lnTo>
                <a:lnTo>
                  <a:pt x="28575" y="7143"/>
                </a:lnTo>
                <a:lnTo>
                  <a:pt x="35719" y="21431"/>
                </a:lnTo>
                <a:lnTo>
                  <a:pt x="57150" y="35718"/>
                </a:lnTo>
                <a:lnTo>
                  <a:pt x="71438" y="50006"/>
                </a:lnTo>
                <a:lnTo>
                  <a:pt x="85725" y="71437"/>
                </a:lnTo>
                <a:lnTo>
                  <a:pt x="100013" y="78581"/>
                </a:lnTo>
                <a:lnTo>
                  <a:pt x="114300" y="92868"/>
                </a:lnTo>
                <a:lnTo>
                  <a:pt x="128588" y="92868"/>
                </a:lnTo>
                <a:lnTo>
                  <a:pt x="128588" y="92868"/>
                </a:lnTo>
                <a:lnTo>
                  <a:pt x="135732" y="85725"/>
                </a:lnTo>
                <a:lnTo>
                  <a:pt x="135732" y="71437"/>
                </a:lnTo>
                <a:lnTo>
                  <a:pt x="135732" y="50006"/>
                </a:lnTo>
                <a:lnTo>
                  <a:pt x="128588" y="42862"/>
                </a:lnTo>
                <a:lnTo>
                  <a:pt x="128588" y="4286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Freeform 98"/>
          <p:cNvSpPr/>
          <p:nvPr/>
        </p:nvSpPr>
        <p:spPr>
          <a:xfrm>
            <a:off x="8843963" y="5243513"/>
            <a:ext cx="100014" cy="214313"/>
          </a:xfrm>
          <a:custGeom>
            <a:avLst/>
            <a:gdLst/>
            <a:ahLst/>
            <a:cxnLst/>
            <a:rect l="0" t="0" r="0" b="0"/>
            <a:pathLst>
              <a:path w="100014" h="214313">
                <a:moveTo>
                  <a:pt x="0" y="0"/>
                </a:moveTo>
                <a:lnTo>
                  <a:pt x="0" y="0"/>
                </a:lnTo>
                <a:lnTo>
                  <a:pt x="0" y="0"/>
                </a:lnTo>
                <a:lnTo>
                  <a:pt x="0" y="0"/>
                </a:lnTo>
                <a:lnTo>
                  <a:pt x="0" y="0"/>
                </a:lnTo>
                <a:lnTo>
                  <a:pt x="0" y="7143"/>
                </a:lnTo>
                <a:lnTo>
                  <a:pt x="0" y="14287"/>
                </a:lnTo>
                <a:lnTo>
                  <a:pt x="0" y="28575"/>
                </a:lnTo>
                <a:lnTo>
                  <a:pt x="0" y="57150"/>
                </a:lnTo>
                <a:lnTo>
                  <a:pt x="0" y="78581"/>
                </a:lnTo>
                <a:lnTo>
                  <a:pt x="7144" y="107156"/>
                </a:lnTo>
                <a:lnTo>
                  <a:pt x="7144" y="128587"/>
                </a:lnTo>
                <a:lnTo>
                  <a:pt x="14288" y="142875"/>
                </a:lnTo>
                <a:lnTo>
                  <a:pt x="14288" y="157162"/>
                </a:lnTo>
                <a:lnTo>
                  <a:pt x="14288" y="157162"/>
                </a:lnTo>
                <a:lnTo>
                  <a:pt x="21432" y="157162"/>
                </a:lnTo>
                <a:lnTo>
                  <a:pt x="21432" y="157162"/>
                </a:lnTo>
                <a:lnTo>
                  <a:pt x="28575" y="150018"/>
                </a:lnTo>
                <a:lnTo>
                  <a:pt x="28575" y="142875"/>
                </a:lnTo>
                <a:lnTo>
                  <a:pt x="35719" y="135731"/>
                </a:lnTo>
                <a:lnTo>
                  <a:pt x="42863" y="121443"/>
                </a:lnTo>
                <a:lnTo>
                  <a:pt x="50007" y="114300"/>
                </a:lnTo>
                <a:lnTo>
                  <a:pt x="57150" y="107156"/>
                </a:lnTo>
                <a:lnTo>
                  <a:pt x="71438" y="100012"/>
                </a:lnTo>
                <a:lnTo>
                  <a:pt x="78582" y="100012"/>
                </a:lnTo>
                <a:lnTo>
                  <a:pt x="85725" y="100012"/>
                </a:lnTo>
                <a:lnTo>
                  <a:pt x="85725" y="100012"/>
                </a:lnTo>
                <a:lnTo>
                  <a:pt x="92869" y="107156"/>
                </a:lnTo>
                <a:lnTo>
                  <a:pt x="92869" y="114300"/>
                </a:lnTo>
                <a:lnTo>
                  <a:pt x="100013" y="128587"/>
                </a:lnTo>
                <a:lnTo>
                  <a:pt x="100013" y="142875"/>
                </a:lnTo>
                <a:lnTo>
                  <a:pt x="100013" y="164306"/>
                </a:lnTo>
                <a:lnTo>
                  <a:pt x="100013" y="178593"/>
                </a:lnTo>
                <a:lnTo>
                  <a:pt x="92869" y="192881"/>
                </a:lnTo>
                <a:lnTo>
                  <a:pt x="92869" y="207168"/>
                </a:lnTo>
                <a:lnTo>
                  <a:pt x="85725" y="214312"/>
                </a:lnTo>
                <a:lnTo>
                  <a:pt x="85725" y="21431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a:off x="5922170" y="6029325"/>
            <a:ext cx="2150269" cy="778671"/>
          </a:xfrm>
          <a:custGeom>
            <a:avLst/>
            <a:gdLst/>
            <a:ahLst/>
            <a:cxnLst/>
            <a:rect l="0" t="0" r="0" b="0"/>
            <a:pathLst>
              <a:path w="2150269" h="778671">
                <a:moveTo>
                  <a:pt x="0" y="64294"/>
                </a:moveTo>
                <a:lnTo>
                  <a:pt x="0" y="64294"/>
                </a:lnTo>
                <a:lnTo>
                  <a:pt x="0" y="64294"/>
                </a:lnTo>
                <a:lnTo>
                  <a:pt x="0" y="64294"/>
                </a:lnTo>
                <a:lnTo>
                  <a:pt x="0" y="57150"/>
                </a:lnTo>
                <a:lnTo>
                  <a:pt x="0" y="57150"/>
                </a:lnTo>
                <a:lnTo>
                  <a:pt x="7143" y="50006"/>
                </a:lnTo>
                <a:lnTo>
                  <a:pt x="7143" y="50006"/>
                </a:lnTo>
                <a:lnTo>
                  <a:pt x="21431" y="42863"/>
                </a:lnTo>
                <a:lnTo>
                  <a:pt x="28575" y="42863"/>
                </a:lnTo>
                <a:lnTo>
                  <a:pt x="42862" y="35719"/>
                </a:lnTo>
                <a:lnTo>
                  <a:pt x="50006" y="35719"/>
                </a:lnTo>
                <a:lnTo>
                  <a:pt x="64293" y="28575"/>
                </a:lnTo>
                <a:lnTo>
                  <a:pt x="78581" y="28575"/>
                </a:lnTo>
                <a:lnTo>
                  <a:pt x="100012" y="21431"/>
                </a:lnTo>
                <a:lnTo>
                  <a:pt x="114300" y="21431"/>
                </a:lnTo>
                <a:lnTo>
                  <a:pt x="135731" y="14288"/>
                </a:lnTo>
                <a:lnTo>
                  <a:pt x="164306" y="14288"/>
                </a:lnTo>
                <a:lnTo>
                  <a:pt x="185737" y="7144"/>
                </a:lnTo>
                <a:lnTo>
                  <a:pt x="214312" y="7144"/>
                </a:lnTo>
                <a:lnTo>
                  <a:pt x="235743" y="0"/>
                </a:lnTo>
                <a:lnTo>
                  <a:pt x="264318" y="0"/>
                </a:lnTo>
                <a:lnTo>
                  <a:pt x="292893" y="0"/>
                </a:lnTo>
                <a:lnTo>
                  <a:pt x="328612" y="0"/>
                </a:lnTo>
                <a:lnTo>
                  <a:pt x="364331" y="0"/>
                </a:lnTo>
                <a:lnTo>
                  <a:pt x="400050" y="0"/>
                </a:lnTo>
                <a:lnTo>
                  <a:pt x="435768" y="0"/>
                </a:lnTo>
                <a:lnTo>
                  <a:pt x="471487" y="7144"/>
                </a:lnTo>
                <a:lnTo>
                  <a:pt x="507206" y="14288"/>
                </a:lnTo>
                <a:lnTo>
                  <a:pt x="542925" y="21431"/>
                </a:lnTo>
                <a:lnTo>
                  <a:pt x="578643" y="35719"/>
                </a:lnTo>
                <a:lnTo>
                  <a:pt x="614362" y="42863"/>
                </a:lnTo>
                <a:lnTo>
                  <a:pt x="650081" y="57150"/>
                </a:lnTo>
                <a:lnTo>
                  <a:pt x="685800" y="71438"/>
                </a:lnTo>
                <a:lnTo>
                  <a:pt x="714375" y="85725"/>
                </a:lnTo>
                <a:lnTo>
                  <a:pt x="750093" y="100013"/>
                </a:lnTo>
                <a:lnTo>
                  <a:pt x="785812" y="114300"/>
                </a:lnTo>
                <a:lnTo>
                  <a:pt x="814387" y="128588"/>
                </a:lnTo>
                <a:lnTo>
                  <a:pt x="850106" y="150019"/>
                </a:lnTo>
                <a:lnTo>
                  <a:pt x="878681" y="171450"/>
                </a:lnTo>
                <a:lnTo>
                  <a:pt x="907256" y="185738"/>
                </a:lnTo>
                <a:lnTo>
                  <a:pt x="935831" y="207169"/>
                </a:lnTo>
                <a:lnTo>
                  <a:pt x="964406" y="228600"/>
                </a:lnTo>
                <a:lnTo>
                  <a:pt x="992981" y="250031"/>
                </a:lnTo>
                <a:lnTo>
                  <a:pt x="1021556" y="271463"/>
                </a:lnTo>
                <a:lnTo>
                  <a:pt x="1042987" y="292894"/>
                </a:lnTo>
                <a:lnTo>
                  <a:pt x="1071562" y="314325"/>
                </a:lnTo>
                <a:lnTo>
                  <a:pt x="1100137" y="335756"/>
                </a:lnTo>
                <a:lnTo>
                  <a:pt x="1121568" y="357188"/>
                </a:lnTo>
                <a:lnTo>
                  <a:pt x="1150143" y="378619"/>
                </a:lnTo>
                <a:lnTo>
                  <a:pt x="1178718" y="400050"/>
                </a:lnTo>
                <a:lnTo>
                  <a:pt x="1200150" y="421481"/>
                </a:lnTo>
                <a:lnTo>
                  <a:pt x="1228725" y="442913"/>
                </a:lnTo>
                <a:lnTo>
                  <a:pt x="1250156" y="464344"/>
                </a:lnTo>
                <a:lnTo>
                  <a:pt x="1278731" y="478631"/>
                </a:lnTo>
                <a:lnTo>
                  <a:pt x="1300162" y="492919"/>
                </a:lnTo>
                <a:lnTo>
                  <a:pt x="1328737" y="514350"/>
                </a:lnTo>
                <a:lnTo>
                  <a:pt x="1357312" y="528638"/>
                </a:lnTo>
                <a:lnTo>
                  <a:pt x="1378743" y="542925"/>
                </a:lnTo>
                <a:lnTo>
                  <a:pt x="1407318" y="564357"/>
                </a:lnTo>
                <a:lnTo>
                  <a:pt x="1435893" y="578645"/>
                </a:lnTo>
                <a:lnTo>
                  <a:pt x="1457325" y="600076"/>
                </a:lnTo>
                <a:lnTo>
                  <a:pt x="1485900" y="614363"/>
                </a:lnTo>
                <a:lnTo>
                  <a:pt x="1507331" y="628651"/>
                </a:lnTo>
                <a:lnTo>
                  <a:pt x="1528762" y="642938"/>
                </a:lnTo>
                <a:lnTo>
                  <a:pt x="1550193" y="650082"/>
                </a:lnTo>
                <a:lnTo>
                  <a:pt x="1571625" y="657226"/>
                </a:lnTo>
                <a:lnTo>
                  <a:pt x="1593056" y="671513"/>
                </a:lnTo>
                <a:lnTo>
                  <a:pt x="1614487" y="678657"/>
                </a:lnTo>
                <a:lnTo>
                  <a:pt x="1635918" y="685801"/>
                </a:lnTo>
                <a:lnTo>
                  <a:pt x="1657350" y="685801"/>
                </a:lnTo>
                <a:lnTo>
                  <a:pt x="1678781" y="692945"/>
                </a:lnTo>
                <a:lnTo>
                  <a:pt x="1693068" y="700088"/>
                </a:lnTo>
                <a:lnTo>
                  <a:pt x="1714500" y="700088"/>
                </a:lnTo>
                <a:lnTo>
                  <a:pt x="1735931" y="707232"/>
                </a:lnTo>
                <a:lnTo>
                  <a:pt x="1750218" y="707232"/>
                </a:lnTo>
                <a:lnTo>
                  <a:pt x="1764506" y="707232"/>
                </a:lnTo>
                <a:lnTo>
                  <a:pt x="1778793" y="707232"/>
                </a:lnTo>
                <a:lnTo>
                  <a:pt x="1800225" y="714376"/>
                </a:lnTo>
                <a:lnTo>
                  <a:pt x="1814512" y="714376"/>
                </a:lnTo>
                <a:lnTo>
                  <a:pt x="1835943" y="721520"/>
                </a:lnTo>
                <a:lnTo>
                  <a:pt x="1850231" y="721520"/>
                </a:lnTo>
                <a:lnTo>
                  <a:pt x="1864518" y="728663"/>
                </a:lnTo>
                <a:lnTo>
                  <a:pt x="1885950" y="735807"/>
                </a:lnTo>
                <a:lnTo>
                  <a:pt x="1900237" y="742951"/>
                </a:lnTo>
                <a:lnTo>
                  <a:pt x="1914525" y="750095"/>
                </a:lnTo>
                <a:lnTo>
                  <a:pt x="1935956" y="750095"/>
                </a:lnTo>
                <a:lnTo>
                  <a:pt x="1950243" y="757238"/>
                </a:lnTo>
                <a:lnTo>
                  <a:pt x="1964531" y="764382"/>
                </a:lnTo>
                <a:lnTo>
                  <a:pt x="1978818" y="771526"/>
                </a:lnTo>
                <a:lnTo>
                  <a:pt x="1993106" y="771526"/>
                </a:lnTo>
                <a:lnTo>
                  <a:pt x="2007393" y="778670"/>
                </a:lnTo>
                <a:lnTo>
                  <a:pt x="2028825" y="778670"/>
                </a:lnTo>
                <a:lnTo>
                  <a:pt x="2043112" y="778670"/>
                </a:lnTo>
                <a:lnTo>
                  <a:pt x="2057400" y="778670"/>
                </a:lnTo>
                <a:lnTo>
                  <a:pt x="2071687" y="778670"/>
                </a:lnTo>
                <a:lnTo>
                  <a:pt x="2078831" y="778670"/>
                </a:lnTo>
                <a:lnTo>
                  <a:pt x="2093118" y="778670"/>
                </a:lnTo>
                <a:lnTo>
                  <a:pt x="2107406" y="778670"/>
                </a:lnTo>
                <a:lnTo>
                  <a:pt x="2121693" y="778670"/>
                </a:lnTo>
                <a:lnTo>
                  <a:pt x="2150268" y="778670"/>
                </a:lnTo>
                <a:lnTo>
                  <a:pt x="2150268" y="778670"/>
                </a:lnTo>
                <a:lnTo>
                  <a:pt x="2150268" y="77867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a:off x="8308182" y="6529388"/>
            <a:ext cx="192882" cy="207170"/>
          </a:xfrm>
          <a:custGeom>
            <a:avLst/>
            <a:gdLst/>
            <a:ahLst/>
            <a:cxnLst/>
            <a:rect l="0" t="0" r="0" b="0"/>
            <a:pathLst>
              <a:path w="192882" h="207170">
                <a:moveTo>
                  <a:pt x="50006" y="0"/>
                </a:moveTo>
                <a:lnTo>
                  <a:pt x="50006" y="0"/>
                </a:lnTo>
                <a:lnTo>
                  <a:pt x="42863" y="7143"/>
                </a:lnTo>
                <a:lnTo>
                  <a:pt x="42863" y="7143"/>
                </a:lnTo>
                <a:lnTo>
                  <a:pt x="35719" y="14287"/>
                </a:lnTo>
                <a:lnTo>
                  <a:pt x="28575" y="21431"/>
                </a:lnTo>
                <a:lnTo>
                  <a:pt x="21431" y="35718"/>
                </a:lnTo>
                <a:lnTo>
                  <a:pt x="14288" y="50006"/>
                </a:lnTo>
                <a:lnTo>
                  <a:pt x="14288" y="64294"/>
                </a:lnTo>
                <a:lnTo>
                  <a:pt x="7144" y="78582"/>
                </a:lnTo>
                <a:lnTo>
                  <a:pt x="7144" y="85725"/>
                </a:lnTo>
                <a:lnTo>
                  <a:pt x="7144" y="100013"/>
                </a:lnTo>
                <a:lnTo>
                  <a:pt x="0" y="107157"/>
                </a:lnTo>
                <a:lnTo>
                  <a:pt x="0" y="114300"/>
                </a:lnTo>
                <a:lnTo>
                  <a:pt x="0" y="121444"/>
                </a:lnTo>
                <a:lnTo>
                  <a:pt x="0" y="128588"/>
                </a:lnTo>
                <a:lnTo>
                  <a:pt x="0" y="128588"/>
                </a:lnTo>
                <a:lnTo>
                  <a:pt x="7144" y="128588"/>
                </a:lnTo>
                <a:lnTo>
                  <a:pt x="7144" y="128588"/>
                </a:lnTo>
                <a:lnTo>
                  <a:pt x="14288" y="128588"/>
                </a:lnTo>
                <a:lnTo>
                  <a:pt x="28575" y="121444"/>
                </a:lnTo>
                <a:lnTo>
                  <a:pt x="35719" y="114300"/>
                </a:lnTo>
                <a:lnTo>
                  <a:pt x="50006" y="100013"/>
                </a:lnTo>
                <a:lnTo>
                  <a:pt x="57150" y="92869"/>
                </a:lnTo>
                <a:lnTo>
                  <a:pt x="71438" y="78582"/>
                </a:lnTo>
                <a:lnTo>
                  <a:pt x="85725" y="71438"/>
                </a:lnTo>
                <a:lnTo>
                  <a:pt x="100013" y="64294"/>
                </a:lnTo>
                <a:lnTo>
                  <a:pt x="114300" y="64294"/>
                </a:lnTo>
                <a:lnTo>
                  <a:pt x="128588" y="64294"/>
                </a:lnTo>
                <a:lnTo>
                  <a:pt x="142875" y="71438"/>
                </a:lnTo>
                <a:lnTo>
                  <a:pt x="157163" y="78582"/>
                </a:lnTo>
                <a:lnTo>
                  <a:pt x="164306" y="92869"/>
                </a:lnTo>
                <a:lnTo>
                  <a:pt x="178594" y="100013"/>
                </a:lnTo>
                <a:lnTo>
                  <a:pt x="185738" y="114300"/>
                </a:lnTo>
                <a:lnTo>
                  <a:pt x="192881" y="128588"/>
                </a:lnTo>
                <a:lnTo>
                  <a:pt x="192881" y="150019"/>
                </a:lnTo>
                <a:lnTo>
                  <a:pt x="192881" y="157163"/>
                </a:lnTo>
                <a:lnTo>
                  <a:pt x="192881" y="171450"/>
                </a:lnTo>
                <a:lnTo>
                  <a:pt x="185738" y="185738"/>
                </a:lnTo>
                <a:lnTo>
                  <a:pt x="178594" y="192882"/>
                </a:lnTo>
                <a:lnTo>
                  <a:pt x="164306" y="200025"/>
                </a:lnTo>
                <a:lnTo>
                  <a:pt x="157163" y="207169"/>
                </a:lnTo>
                <a:lnTo>
                  <a:pt x="142875" y="207169"/>
                </a:lnTo>
                <a:lnTo>
                  <a:pt x="135731" y="207169"/>
                </a:lnTo>
                <a:lnTo>
                  <a:pt x="121444" y="207169"/>
                </a:lnTo>
                <a:lnTo>
                  <a:pt x="121444" y="20716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Freeform 101"/>
          <p:cNvSpPr/>
          <p:nvPr/>
        </p:nvSpPr>
        <p:spPr>
          <a:xfrm>
            <a:off x="8436770" y="6515100"/>
            <a:ext cx="221457" cy="57151"/>
          </a:xfrm>
          <a:custGeom>
            <a:avLst/>
            <a:gdLst/>
            <a:ahLst/>
            <a:cxnLst/>
            <a:rect l="0" t="0" r="0" b="0"/>
            <a:pathLst>
              <a:path w="221457" h="57151">
                <a:moveTo>
                  <a:pt x="0" y="7144"/>
                </a:moveTo>
                <a:lnTo>
                  <a:pt x="0" y="7144"/>
                </a:lnTo>
                <a:lnTo>
                  <a:pt x="0" y="7144"/>
                </a:lnTo>
                <a:lnTo>
                  <a:pt x="0" y="7144"/>
                </a:lnTo>
                <a:lnTo>
                  <a:pt x="7143" y="7144"/>
                </a:lnTo>
                <a:lnTo>
                  <a:pt x="14287" y="0"/>
                </a:lnTo>
                <a:lnTo>
                  <a:pt x="28575" y="0"/>
                </a:lnTo>
                <a:lnTo>
                  <a:pt x="35718" y="0"/>
                </a:lnTo>
                <a:lnTo>
                  <a:pt x="57150" y="0"/>
                </a:lnTo>
                <a:lnTo>
                  <a:pt x="78581" y="7144"/>
                </a:lnTo>
                <a:lnTo>
                  <a:pt x="100012" y="7144"/>
                </a:lnTo>
                <a:lnTo>
                  <a:pt x="128587" y="14288"/>
                </a:lnTo>
                <a:lnTo>
                  <a:pt x="142875" y="21431"/>
                </a:lnTo>
                <a:lnTo>
                  <a:pt x="164306" y="28575"/>
                </a:lnTo>
                <a:lnTo>
                  <a:pt x="171450" y="35719"/>
                </a:lnTo>
                <a:lnTo>
                  <a:pt x="185737" y="35719"/>
                </a:lnTo>
                <a:lnTo>
                  <a:pt x="200025" y="42863"/>
                </a:lnTo>
                <a:lnTo>
                  <a:pt x="207168" y="50006"/>
                </a:lnTo>
                <a:lnTo>
                  <a:pt x="214312" y="50006"/>
                </a:lnTo>
                <a:lnTo>
                  <a:pt x="214312" y="50006"/>
                </a:lnTo>
                <a:lnTo>
                  <a:pt x="221456" y="57150"/>
                </a:lnTo>
                <a:lnTo>
                  <a:pt x="221456" y="57150"/>
                </a:lnTo>
                <a:lnTo>
                  <a:pt x="221456" y="5715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Freeform 102"/>
          <p:cNvSpPr/>
          <p:nvPr/>
        </p:nvSpPr>
        <p:spPr>
          <a:xfrm>
            <a:off x="8565357" y="6257925"/>
            <a:ext cx="192882" cy="357189"/>
          </a:xfrm>
          <a:custGeom>
            <a:avLst/>
            <a:gdLst/>
            <a:ahLst/>
            <a:cxnLst/>
            <a:rect l="0" t="0" r="0" b="0"/>
            <a:pathLst>
              <a:path w="192882" h="357189">
                <a:moveTo>
                  <a:pt x="0" y="357188"/>
                </a:moveTo>
                <a:lnTo>
                  <a:pt x="0" y="350045"/>
                </a:lnTo>
                <a:lnTo>
                  <a:pt x="0" y="335757"/>
                </a:lnTo>
                <a:lnTo>
                  <a:pt x="7144" y="328613"/>
                </a:lnTo>
                <a:lnTo>
                  <a:pt x="7144" y="300038"/>
                </a:lnTo>
                <a:lnTo>
                  <a:pt x="14288" y="257175"/>
                </a:lnTo>
                <a:lnTo>
                  <a:pt x="21431" y="221456"/>
                </a:lnTo>
                <a:lnTo>
                  <a:pt x="28575" y="178594"/>
                </a:lnTo>
                <a:lnTo>
                  <a:pt x="35719" y="135731"/>
                </a:lnTo>
                <a:lnTo>
                  <a:pt x="42863" y="107156"/>
                </a:lnTo>
                <a:lnTo>
                  <a:pt x="50006" y="71438"/>
                </a:lnTo>
                <a:lnTo>
                  <a:pt x="50006" y="50006"/>
                </a:lnTo>
                <a:lnTo>
                  <a:pt x="50006" y="28575"/>
                </a:lnTo>
                <a:lnTo>
                  <a:pt x="50006" y="14288"/>
                </a:lnTo>
                <a:lnTo>
                  <a:pt x="50006" y="7144"/>
                </a:lnTo>
                <a:lnTo>
                  <a:pt x="50006" y="0"/>
                </a:lnTo>
                <a:lnTo>
                  <a:pt x="42863" y="7144"/>
                </a:lnTo>
                <a:lnTo>
                  <a:pt x="42863" y="14288"/>
                </a:lnTo>
                <a:lnTo>
                  <a:pt x="35719" y="28575"/>
                </a:lnTo>
                <a:lnTo>
                  <a:pt x="28575" y="42863"/>
                </a:lnTo>
                <a:lnTo>
                  <a:pt x="21431" y="64294"/>
                </a:lnTo>
                <a:lnTo>
                  <a:pt x="14288" y="92869"/>
                </a:lnTo>
                <a:lnTo>
                  <a:pt x="14288" y="114300"/>
                </a:lnTo>
                <a:lnTo>
                  <a:pt x="14288" y="135731"/>
                </a:lnTo>
                <a:lnTo>
                  <a:pt x="21431" y="150019"/>
                </a:lnTo>
                <a:lnTo>
                  <a:pt x="35719" y="171450"/>
                </a:lnTo>
                <a:lnTo>
                  <a:pt x="50006" y="178594"/>
                </a:lnTo>
                <a:lnTo>
                  <a:pt x="71438" y="192881"/>
                </a:lnTo>
                <a:lnTo>
                  <a:pt x="92869" y="192881"/>
                </a:lnTo>
                <a:lnTo>
                  <a:pt x="114300" y="192881"/>
                </a:lnTo>
                <a:lnTo>
                  <a:pt x="128588" y="178594"/>
                </a:lnTo>
                <a:lnTo>
                  <a:pt x="142875" y="171450"/>
                </a:lnTo>
                <a:lnTo>
                  <a:pt x="157163" y="150019"/>
                </a:lnTo>
                <a:lnTo>
                  <a:pt x="171450" y="128588"/>
                </a:lnTo>
                <a:lnTo>
                  <a:pt x="185738" y="107156"/>
                </a:lnTo>
                <a:lnTo>
                  <a:pt x="185738" y="85725"/>
                </a:lnTo>
                <a:lnTo>
                  <a:pt x="192881" y="78581"/>
                </a:lnTo>
                <a:lnTo>
                  <a:pt x="192881" y="7858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Freeform 103"/>
          <p:cNvSpPr/>
          <p:nvPr/>
        </p:nvSpPr>
        <p:spPr>
          <a:xfrm>
            <a:off x="8651082" y="6143625"/>
            <a:ext cx="142876" cy="157164"/>
          </a:xfrm>
          <a:custGeom>
            <a:avLst/>
            <a:gdLst/>
            <a:ahLst/>
            <a:cxnLst/>
            <a:rect l="0" t="0" r="0" b="0"/>
            <a:pathLst>
              <a:path w="142876" h="157164">
                <a:moveTo>
                  <a:pt x="21431" y="0"/>
                </a:moveTo>
                <a:lnTo>
                  <a:pt x="21431" y="0"/>
                </a:lnTo>
                <a:lnTo>
                  <a:pt x="14288" y="7144"/>
                </a:lnTo>
                <a:lnTo>
                  <a:pt x="7144" y="7144"/>
                </a:lnTo>
                <a:lnTo>
                  <a:pt x="0" y="14288"/>
                </a:lnTo>
                <a:lnTo>
                  <a:pt x="0" y="28575"/>
                </a:lnTo>
                <a:lnTo>
                  <a:pt x="0" y="42863"/>
                </a:lnTo>
                <a:lnTo>
                  <a:pt x="0" y="57150"/>
                </a:lnTo>
                <a:lnTo>
                  <a:pt x="0" y="78581"/>
                </a:lnTo>
                <a:lnTo>
                  <a:pt x="7144" y="92869"/>
                </a:lnTo>
                <a:lnTo>
                  <a:pt x="14288" y="107156"/>
                </a:lnTo>
                <a:lnTo>
                  <a:pt x="28575" y="121444"/>
                </a:lnTo>
                <a:lnTo>
                  <a:pt x="35719" y="135731"/>
                </a:lnTo>
                <a:lnTo>
                  <a:pt x="57150" y="150019"/>
                </a:lnTo>
                <a:lnTo>
                  <a:pt x="71438" y="150019"/>
                </a:lnTo>
                <a:lnTo>
                  <a:pt x="92869" y="157163"/>
                </a:lnTo>
                <a:lnTo>
                  <a:pt x="100013" y="157163"/>
                </a:lnTo>
                <a:lnTo>
                  <a:pt x="121444" y="157163"/>
                </a:lnTo>
                <a:lnTo>
                  <a:pt x="128588" y="157163"/>
                </a:lnTo>
                <a:lnTo>
                  <a:pt x="135731" y="157163"/>
                </a:lnTo>
                <a:lnTo>
                  <a:pt x="142875" y="157163"/>
                </a:lnTo>
                <a:lnTo>
                  <a:pt x="142875" y="15716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Freeform 104"/>
          <p:cNvSpPr/>
          <p:nvPr/>
        </p:nvSpPr>
        <p:spPr>
          <a:xfrm>
            <a:off x="8743951" y="6250781"/>
            <a:ext cx="7145" cy="85726"/>
          </a:xfrm>
          <a:custGeom>
            <a:avLst/>
            <a:gdLst/>
            <a:ahLst/>
            <a:cxnLst/>
            <a:rect l="0" t="0" r="0" b="0"/>
            <a:pathLst>
              <a:path w="7145" h="85726">
                <a:moveTo>
                  <a:pt x="7144" y="85725"/>
                </a:moveTo>
                <a:lnTo>
                  <a:pt x="7144" y="85725"/>
                </a:lnTo>
                <a:lnTo>
                  <a:pt x="0" y="85725"/>
                </a:lnTo>
                <a:lnTo>
                  <a:pt x="0" y="85725"/>
                </a:lnTo>
                <a:lnTo>
                  <a:pt x="0" y="78582"/>
                </a:lnTo>
                <a:lnTo>
                  <a:pt x="0" y="71438"/>
                </a:lnTo>
                <a:lnTo>
                  <a:pt x="0" y="57150"/>
                </a:lnTo>
                <a:lnTo>
                  <a:pt x="7144" y="28575"/>
                </a:lnTo>
                <a:lnTo>
                  <a:pt x="7144" y="14288"/>
                </a:lnTo>
                <a:lnTo>
                  <a:pt x="7144" y="0"/>
                </a:lnTo>
                <a:lnTo>
                  <a:pt x="7144"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Freeform 105"/>
          <p:cNvSpPr/>
          <p:nvPr/>
        </p:nvSpPr>
        <p:spPr>
          <a:xfrm>
            <a:off x="8708232" y="6129338"/>
            <a:ext cx="192882" cy="121444"/>
          </a:xfrm>
          <a:custGeom>
            <a:avLst/>
            <a:gdLst/>
            <a:ahLst/>
            <a:cxnLst/>
            <a:rect l="0" t="0" r="0" b="0"/>
            <a:pathLst>
              <a:path w="192882" h="121444">
                <a:moveTo>
                  <a:pt x="14288" y="0"/>
                </a:moveTo>
                <a:lnTo>
                  <a:pt x="7144" y="7143"/>
                </a:lnTo>
                <a:lnTo>
                  <a:pt x="0" y="21431"/>
                </a:lnTo>
                <a:lnTo>
                  <a:pt x="7144" y="28575"/>
                </a:lnTo>
                <a:lnTo>
                  <a:pt x="7144" y="50006"/>
                </a:lnTo>
                <a:lnTo>
                  <a:pt x="14288" y="64293"/>
                </a:lnTo>
                <a:lnTo>
                  <a:pt x="35719" y="85725"/>
                </a:lnTo>
                <a:lnTo>
                  <a:pt x="57150" y="100012"/>
                </a:lnTo>
                <a:lnTo>
                  <a:pt x="78581" y="114300"/>
                </a:lnTo>
                <a:lnTo>
                  <a:pt x="107156" y="121443"/>
                </a:lnTo>
                <a:lnTo>
                  <a:pt x="135731" y="121443"/>
                </a:lnTo>
                <a:lnTo>
                  <a:pt x="164306" y="114300"/>
                </a:lnTo>
                <a:lnTo>
                  <a:pt x="178594" y="114300"/>
                </a:lnTo>
                <a:lnTo>
                  <a:pt x="192881" y="107156"/>
                </a:lnTo>
                <a:lnTo>
                  <a:pt x="192881" y="107156"/>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Freeform 106"/>
          <p:cNvSpPr/>
          <p:nvPr/>
        </p:nvSpPr>
        <p:spPr>
          <a:xfrm>
            <a:off x="8829676" y="5857875"/>
            <a:ext cx="128588" cy="400051"/>
          </a:xfrm>
          <a:custGeom>
            <a:avLst/>
            <a:gdLst/>
            <a:ahLst/>
            <a:cxnLst/>
            <a:rect l="0" t="0" r="0" b="0"/>
            <a:pathLst>
              <a:path w="128588" h="400051">
                <a:moveTo>
                  <a:pt x="7144" y="400050"/>
                </a:moveTo>
                <a:lnTo>
                  <a:pt x="7144" y="400050"/>
                </a:lnTo>
                <a:lnTo>
                  <a:pt x="14287" y="400050"/>
                </a:lnTo>
                <a:lnTo>
                  <a:pt x="14287" y="392906"/>
                </a:lnTo>
                <a:lnTo>
                  <a:pt x="14287" y="385763"/>
                </a:lnTo>
                <a:lnTo>
                  <a:pt x="21431" y="371475"/>
                </a:lnTo>
                <a:lnTo>
                  <a:pt x="28575" y="357188"/>
                </a:lnTo>
                <a:lnTo>
                  <a:pt x="28575" y="328613"/>
                </a:lnTo>
                <a:lnTo>
                  <a:pt x="35719" y="307181"/>
                </a:lnTo>
                <a:lnTo>
                  <a:pt x="42862" y="278606"/>
                </a:lnTo>
                <a:lnTo>
                  <a:pt x="42862" y="250031"/>
                </a:lnTo>
                <a:lnTo>
                  <a:pt x="50006" y="228600"/>
                </a:lnTo>
                <a:lnTo>
                  <a:pt x="50006" y="207169"/>
                </a:lnTo>
                <a:lnTo>
                  <a:pt x="50006" y="192881"/>
                </a:lnTo>
                <a:lnTo>
                  <a:pt x="50006" y="178594"/>
                </a:lnTo>
                <a:lnTo>
                  <a:pt x="50006" y="171450"/>
                </a:lnTo>
                <a:lnTo>
                  <a:pt x="42862" y="164306"/>
                </a:lnTo>
                <a:lnTo>
                  <a:pt x="35719" y="157163"/>
                </a:lnTo>
                <a:lnTo>
                  <a:pt x="28575" y="150019"/>
                </a:lnTo>
                <a:lnTo>
                  <a:pt x="14287" y="157163"/>
                </a:lnTo>
                <a:lnTo>
                  <a:pt x="7144" y="164306"/>
                </a:lnTo>
                <a:lnTo>
                  <a:pt x="0" y="171450"/>
                </a:lnTo>
                <a:lnTo>
                  <a:pt x="0" y="185738"/>
                </a:lnTo>
                <a:lnTo>
                  <a:pt x="7144" y="200025"/>
                </a:lnTo>
                <a:lnTo>
                  <a:pt x="14287" y="214313"/>
                </a:lnTo>
                <a:lnTo>
                  <a:pt x="28575" y="228600"/>
                </a:lnTo>
                <a:lnTo>
                  <a:pt x="42862" y="242888"/>
                </a:lnTo>
                <a:lnTo>
                  <a:pt x="57150" y="242888"/>
                </a:lnTo>
                <a:lnTo>
                  <a:pt x="64294" y="250031"/>
                </a:lnTo>
                <a:lnTo>
                  <a:pt x="78581" y="242888"/>
                </a:lnTo>
                <a:lnTo>
                  <a:pt x="85725" y="235744"/>
                </a:lnTo>
                <a:lnTo>
                  <a:pt x="85725" y="228600"/>
                </a:lnTo>
                <a:lnTo>
                  <a:pt x="92869" y="207169"/>
                </a:lnTo>
                <a:lnTo>
                  <a:pt x="92869" y="192881"/>
                </a:lnTo>
                <a:lnTo>
                  <a:pt x="85725" y="171450"/>
                </a:lnTo>
                <a:lnTo>
                  <a:pt x="78581" y="150019"/>
                </a:lnTo>
                <a:lnTo>
                  <a:pt x="71437" y="128588"/>
                </a:lnTo>
                <a:lnTo>
                  <a:pt x="64294" y="107156"/>
                </a:lnTo>
                <a:lnTo>
                  <a:pt x="57150" y="92869"/>
                </a:lnTo>
                <a:lnTo>
                  <a:pt x="57150" y="85725"/>
                </a:lnTo>
                <a:lnTo>
                  <a:pt x="57150" y="78581"/>
                </a:lnTo>
                <a:lnTo>
                  <a:pt x="57150" y="78581"/>
                </a:lnTo>
                <a:lnTo>
                  <a:pt x="64294" y="78581"/>
                </a:lnTo>
                <a:lnTo>
                  <a:pt x="71437" y="78581"/>
                </a:lnTo>
                <a:lnTo>
                  <a:pt x="85725" y="78581"/>
                </a:lnTo>
                <a:lnTo>
                  <a:pt x="100012" y="78581"/>
                </a:lnTo>
                <a:lnTo>
                  <a:pt x="107156" y="78581"/>
                </a:lnTo>
                <a:lnTo>
                  <a:pt x="114300" y="78581"/>
                </a:lnTo>
                <a:lnTo>
                  <a:pt x="121444" y="78581"/>
                </a:lnTo>
                <a:lnTo>
                  <a:pt x="121444" y="71438"/>
                </a:lnTo>
                <a:lnTo>
                  <a:pt x="121444" y="64294"/>
                </a:lnTo>
                <a:lnTo>
                  <a:pt x="121444" y="57150"/>
                </a:lnTo>
                <a:lnTo>
                  <a:pt x="107156" y="42863"/>
                </a:lnTo>
                <a:lnTo>
                  <a:pt x="100012" y="35719"/>
                </a:lnTo>
                <a:lnTo>
                  <a:pt x="85725" y="21431"/>
                </a:lnTo>
                <a:lnTo>
                  <a:pt x="71437" y="7144"/>
                </a:lnTo>
                <a:lnTo>
                  <a:pt x="64294" y="0"/>
                </a:lnTo>
                <a:lnTo>
                  <a:pt x="57150" y="0"/>
                </a:lnTo>
                <a:lnTo>
                  <a:pt x="57150" y="0"/>
                </a:lnTo>
                <a:lnTo>
                  <a:pt x="64294" y="0"/>
                </a:lnTo>
                <a:lnTo>
                  <a:pt x="71437" y="0"/>
                </a:lnTo>
                <a:lnTo>
                  <a:pt x="85725" y="0"/>
                </a:lnTo>
                <a:lnTo>
                  <a:pt x="100012" y="0"/>
                </a:lnTo>
                <a:lnTo>
                  <a:pt x="114300" y="0"/>
                </a:lnTo>
                <a:lnTo>
                  <a:pt x="128587" y="0"/>
                </a:lnTo>
                <a:lnTo>
                  <a:pt x="128587"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Freeform 107"/>
          <p:cNvSpPr/>
          <p:nvPr/>
        </p:nvSpPr>
        <p:spPr>
          <a:xfrm>
            <a:off x="2850357" y="3807619"/>
            <a:ext cx="221457" cy="57151"/>
          </a:xfrm>
          <a:custGeom>
            <a:avLst/>
            <a:gdLst/>
            <a:ahLst/>
            <a:cxnLst/>
            <a:rect l="0" t="0" r="0" b="0"/>
            <a:pathLst>
              <a:path w="221457" h="57151">
                <a:moveTo>
                  <a:pt x="7143" y="0"/>
                </a:moveTo>
                <a:lnTo>
                  <a:pt x="0" y="0"/>
                </a:lnTo>
                <a:lnTo>
                  <a:pt x="0" y="0"/>
                </a:lnTo>
                <a:lnTo>
                  <a:pt x="0" y="0"/>
                </a:lnTo>
                <a:lnTo>
                  <a:pt x="0" y="0"/>
                </a:lnTo>
                <a:lnTo>
                  <a:pt x="0" y="7144"/>
                </a:lnTo>
                <a:lnTo>
                  <a:pt x="0" y="7144"/>
                </a:lnTo>
                <a:lnTo>
                  <a:pt x="0" y="14287"/>
                </a:lnTo>
                <a:lnTo>
                  <a:pt x="0" y="14287"/>
                </a:lnTo>
                <a:lnTo>
                  <a:pt x="7143" y="21431"/>
                </a:lnTo>
                <a:lnTo>
                  <a:pt x="7143" y="21431"/>
                </a:lnTo>
                <a:lnTo>
                  <a:pt x="14287" y="21431"/>
                </a:lnTo>
                <a:lnTo>
                  <a:pt x="14287" y="28575"/>
                </a:lnTo>
                <a:lnTo>
                  <a:pt x="21431" y="28575"/>
                </a:lnTo>
                <a:lnTo>
                  <a:pt x="35718" y="28575"/>
                </a:lnTo>
                <a:lnTo>
                  <a:pt x="42862" y="28575"/>
                </a:lnTo>
                <a:lnTo>
                  <a:pt x="57150" y="28575"/>
                </a:lnTo>
                <a:lnTo>
                  <a:pt x="64293" y="28575"/>
                </a:lnTo>
                <a:lnTo>
                  <a:pt x="78581" y="28575"/>
                </a:lnTo>
                <a:lnTo>
                  <a:pt x="92868" y="28575"/>
                </a:lnTo>
                <a:lnTo>
                  <a:pt x="100012" y="28575"/>
                </a:lnTo>
                <a:lnTo>
                  <a:pt x="114300" y="28575"/>
                </a:lnTo>
                <a:lnTo>
                  <a:pt x="128587" y="35719"/>
                </a:lnTo>
                <a:lnTo>
                  <a:pt x="142875" y="35719"/>
                </a:lnTo>
                <a:lnTo>
                  <a:pt x="150018" y="35719"/>
                </a:lnTo>
                <a:lnTo>
                  <a:pt x="157162" y="35719"/>
                </a:lnTo>
                <a:lnTo>
                  <a:pt x="164306" y="35719"/>
                </a:lnTo>
                <a:lnTo>
                  <a:pt x="171450" y="35719"/>
                </a:lnTo>
                <a:lnTo>
                  <a:pt x="178593" y="35719"/>
                </a:lnTo>
                <a:lnTo>
                  <a:pt x="185737" y="35719"/>
                </a:lnTo>
                <a:lnTo>
                  <a:pt x="185737" y="35719"/>
                </a:lnTo>
                <a:lnTo>
                  <a:pt x="185737" y="28575"/>
                </a:lnTo>
                <a:lnTo>
                  <a:pt x="192881" y="28575"/>
                </a:lnTo>
                <a:lnTo>
                  <a:pt x="200025" y="28575"/>
                </a:lnTo>
                <a:lnTo>
                  <a:pt x="200025" y="21431"/>
                </a:lnTo>
                <a:lnTo>
                  <a:pt x="200025" y="21431"/>
                </a:lnTo>
                <a:lnTo>
                  <a:pt x="207168" y="21431"/>
                </a:lnTo>
                <a:lnTo>
                  <a:pt x="207168" y="21431"/>
                </a:lnTo>
                <a:lnTo>
                  <a:pt x="200025" y="21431"/>
                </a:lnTo>
                <a:lnTo>
                  <a:pt x="200025" y="21431"/>
                </a:lnTo>
                <a:lnTo>
                  <a:pt x="200025" y="21431"/>
                </a:lnTo>
                <a:lnTo>
                  <a:pt x="192881" y="21431"/>
                </a:lnTo>
                <a:lnTo>
                  <a:pt x="185737" y="21431"/>
                </a:lnTo>
                <a:lnTo>
                  <a:pt x="178593" y="21431"/>
                </a:lnTo>
                <a:lnTo>
                  <a:pt x="171450" y="21431"/>
                </a:lnTo>
                <a:lnTo>
                  <a:pt x="164306" y="21431"/>
                </a:lnTo>
                <a:lnTo>
                  <a:pt x="150018" y="21431"/>
                </a:lnTo>
                <a:lnTo>
                  <a:pt x="142875" y="28575"/>
                </a:lnTo>
                <a:lnTo>
                  <a:pt x="128587" y="28575"/>
                </a:lnTo>
                <a:lnTo>
                  <a:pt x="121443" y="35719"/>
                </a:lnTo>
                <a:lnTo>
                  <a:pt x="107156" y="35719"/>
                </a:lnTo>
                <a:lnTo>
                  <a:pt x="92868" y="42862"/>
                </a:lnTo>
                <a:lnTo>
                  <a:pt x="85725" y="42862"/>
                </a:lnTo>
                <a:lnTo>
                  <a:pt x="71437" y="42862"/>
                </a:lnTo>
                <a:lnTo>
                  <a:pt x="64293" y="50006"/>
                </a:lnTo>
                <a:lnTo>
                  <a:pt x="57150" y="50006"/>
                </a:lnTo>
                <a:lnTo>
                  <a:pt x="50006" y="50006"/>
                </a:lnTo>
                <a:lnTo>
                  <a:pt x="42862" y="50006"/>
                </a:lnTo>
                <a:lnTo>
                  <a:pt x="28575" y="57150"/>
                </a:lnTo>
                <a:lnTo>
                  <a:pt x="21431" y="57150"/>
                </a:lnTo>
                <a:lnTo>
                  <a:pt x="14287" y="57150"/>
                </a:lnTo>
                <a:lnTo>
                  <a:pt x="7143" y="57150"/>
                </a:lnTo>
                <a:lnTo>
                  <a:pt x="7143" y="57150"/>
                </a:lnTo>
                <a:lnTo>
                  <a:pt x="7143" y="57150"/>
                </a:lnTo>
                <a:lnTo>
                  <a:pt x="0" y="57150"/>
                </a:lnTo>
                <a:lnTo>
                  <a:pt x="0" y="57150"/>
                </a:lnTo>
                <a:lnTo>
                  <a:pt x="0" y="50006"/>
                </a:lnTo>
                <a:lnTo>
                  <a:pt x="0" y="50006"/>
                </a:lnTo>
                <a:lnTo>
                  <a:pt x="7143" y="50006"/>
                </a:lnTo>
                <a:lnTo>
                  <a:pt x="0" y="42862"/>
                </a:lnTo>
                <a:lnTo>
                  <a:pt x="7143" y="42862"/>
                </a:lnTo>
                <a:lnTo>
                  <a:pt x="7143" y="35719"/>
                </a:lnTo>
                <a:lnTo>
                  <a:pt x="14287" y="35719"/>
                </a:lnTo>
                <a:lnTo>
                  <a:pt x="28575" y="28575"/>
                </a:lnTo>
                <a:lnTo>
                  <a:pt x="35718" y="28575"/>
                </a:lnTo>
                <a:lnTo>
                  <a:pt x="50006" y="28575"/>
                </a:lnTo>
                <a:lnTo>
                  <a:pt x="57150" y="28575"/>
                </a:lnTo>
                <a:lnTo>
                  <a:pt x="71437" y="28575"/>
                </a:lnTo>
                <a:lnTo>
                  <a:pt x="78581" y="28575"/>
                </a:lnTo>
                <a:lnTo>
                  <a:pt x="92868" y="28575"/>
                </a:lnTo>
                <a:lnTo>
                  <a:pt x="114300" y="35719"/>
                </a:lnTo>
                <a:lnTo>
                  <a:pt x="128587" y="35719"/>
                </a:lnTo>
                <a:lnTo>
                  <a:pt x="135731" y="35719"/>
                </a:lnTo>
                <a:lnTo>
                  <a:pt x="150018" y="35719"/>
                </a:lnTo>
                <a:lnTo>
                  <a:pt x="157162" y="35719"/>
                </a:lnTo>
                <a:lnTo>
                  <a:pt x="171450" y="35719"/>
                </a:lnTo>
                <a:lnTo>
                  <a:pt x="178593" y="35719"/>
                </a:lnTo>
                <a:lnTo>
                  <a:pt x="185737" y="42862"/>
                </a:lnTo>
                <a:lnTo>
                  <a:pt x="192881" y="42862"/>
                </a:lnTo>
                <a:lnTo>
                  <a:pt x="200025" y="42862"/>
                </a:lnTo>
                <a:lnTo>
                  <a:pt x="214312" y="42862"/>
                </a:lnTo>
                <a:lnTo>
                  <a:pt x="214312" y="42862"/>
                </a:lnTo>
                <a:lnTo>
                  <a:pt x="221456" y="42862"/>
                </a:lnTo>
                <a:lnTo>
                  <a:pt x="221456" y="42862"/>
                </a:lnTo>
                <a:lnTo>
                  <a:pt x="221456" y="42862"/>
                </a:lnTo>
                <a:lnTo>
                  <a:pt x="221456" y="42862"/>
                </a:lnTo>
                <a:lnTo>
                  <a:pt x="221456" y="42862"/>
                </a:lnTo>
                <a:lnTo>
                  <a:pt x="221456" y="42862"/>
                </a:lnTo>
                <a:lnTo>
                  <a:pt x="221456" y="35719"/>
                </a:lnTo>
                <a:lnTo>
                  <a:pt x="214312" y="35719"/>
                </a:lnTo>
                <a:lnTo>
                  <a:pt x="207168" y="35719"/>
                </a:lnTo>
                <a:lnTo>
                  <a:pt x="207168" y="28575"/>
                </a:lnTo>
                <a:lnTo>
                  <a:pt x="200025" y="28575"/>
                </a:lnTo>
                <a:lnTo>
                  <a:pt x="192881" y="28575"/>
                </a:lnTo>
                <a:lnTo>
                  <a:pt x="185737" y="21431"/>
                </a:lnTo>
                <a:lnTo>
                  <a:pt x="178593" y="21431"/>
                </a:lnTo>
                <a:lnTo>
                  <a:pt x="164306" y="21431"/>
                </a:lnTo>
                <a:lnTo>
                  <a:pt x="157162" y="21431"/>
                </a:lnTo>
                <a:lnTo>
                  <a:pt x="142875" y="21431"/>
                </a:lnTo>
                <a:lnTo>
                  <a:pt x="135731" y="28575"/>
                </a:lnTo>
                <a:lnTo>
                  <a:pt x="121443" y="28575"/>
                </a:lnTo>
                <a:lnTo>
                  <a:pt x="114300" y="28575"/>
                </a:lnTo>
                <a:lnTo>
                  <a:pt x="100012" y="28575"/>
                </a:lnTo>
                <a:lnTo>
                  <a:pt x="85725" y="28575"/>
                </a:lnTo>
                <a:lnTo>
                  <a:pt x="78581" y="28575"/>
                </a:lnTo>
                <a:lnTo>
                  <a:pt x="71437" y="28575"/>
                </a:lnTo>
                <a:lnTo>
                  <a:pt x="64293" y="28575"/>
                </a:lnTo>
                <a:lnTo>
                  <a:pt x="57150" y="28575"/>
                </a:lnTo>
                <a:lnTo>
                  <a:pt x="50006" y="28575"/>
                </a:lnTo>
                <a:lnTo>
                  <a:pt x="50006" y="35719"/>
                </a:lnTo>
                <a:lnTo>
                  <a:pt x="50006" y="35719"/>
                </a:lnTo>
                <a:lnTo>
                  <a:pt x="42862" y="35719"/>
                </a:lnTo>
                <a:lnTo>
                  <a:pt x="42862" y="35719"/>
                </a:lnTo>
                <a:lnTo>
                  <a:pt x="42862" y="35719"/>
                </a:lnTo>
                <a:lnTo>
                  <a:pt x="50006" y="35719"/>
                </a:lnTo>
                <a:lnTo>
                  <a:pt x="50006" y="35719"/>
                </a:lnTo>
                <a:lnTo>
                  <a:pt x="57150" y="28575"/>
                </a:lnTo>
                <a:lnTo>
                  <a:pt x="57150" y="28575"/>
                </a:lnTo>
                <a:lnTo>
                  <a:pt x="64293" y="28575"/>
                </a:lnTo>
                <a:lnTo>
                  <a:pt x="71437" y="21431"/>
                </a:lnTo>
                <a:lnTo>
                  <a:pt x="78581" y="21431"/>
                </a:lnTo>
                <a:lnTo>
                  <a:pt x="85725" y="21431"/>
                </a:lnTo>
                <a:lnTo>
                  <a:pt x="100012" y="14287"/>
                </a:lnTo>
                <a:lnTo>
                  <a:pt x="107156" y="14287"/>
                </a:lnTo>
                <a:lnTo>
                  <a:pt x="121443" y="14287"/>
                </a:lnTo>
                <a:lnTo>
                  <a:pt x="135731" y="14287"/>
                </a:lnTo>
                <a:lnTo>
                  <a:pt x="142875" y="14287"/>
                </a:lnTo>
                <a:lnTo>
                  <a:pt x="150018" y="14287"/>
                </a:lnTo>
                <a:lnTo>
                  <a:pt x="164306" y="7144"/>
                </a:lnTo>
                <a:lnTo>
                  <a:pt x="171450" y="7144"/>
                </a:lnTo>
                <a:lnTo>
                  <a:pt x="178593" y="7144"/>
                </a:lnTo>
                <a:lnTo>
                  <a:pt x="185737" y="7144"/>
                </a:lnTo>
                <a:lnTo>
                  <a:pt x="192881" y="7144"/>
                </a:lnTo>
                <a:lnTo>
                  <a:pt x="200025" y="7144"/>
                </a:lnTo>
                <a:lnTo>
                  <a:pt x="200025" y="7144"/>
                </a:lnTo>
                <a:lnTo>
                  <a:pt x="200025" y="7144"/>
                </a:lnTo>
                <a:lnTo>
                  <a:pt x="200025" y="7144"/>
                </a:lnTo>
                <a:lnTo>
                  <a:pt x="200025" y="7144"/>
                </a:lnTo>
                <a:lnTo>
                  <a:pt x="192881" y="7144"/>
                </a:lnTo>
                <a:lnTo>
                  <a:pt x="185737" y="7144"/>
                </a:lnTo>
                <a:lnTo>
                  <a:pt x="178593" y="7144"/>
                </a:lnTo>
                <a:lnTo>
                  <a:pt x="171450" y="7144"/>
                </a:lnTo>
                <a:lnTo>
                  <a:pt x="164306" y="7144"/>
                </a:lnTo>
                <a:lnTo>
                  <a:pt x="157162" y="14287"/>
                </a:lnTo>
                <a:lnTo>
                  <a:pt x="150018" y="14287"/>
                </a:lnTo>
                <a:lnTo>
                  <a:pt x="142875" y="14287"/>
                </a:lnTo>
                <a:lnTo>
                  <a:pt x="128587" y="14287"/>
                </a:lnTo>
                <a:lnTo>
                  <a:pt x="121443" y="14287"/>
                </a:lnTo>
                <a:lnTo>
                  <a:pt x="114300" y="14287"/>
                </a:lnTo>
                <a:lnTo>
                  <a:pt x="100012" y="14287"/>
                </a:lnTo>
                <a:lnTo>
                  <a:pt x="85725" y="14287"/>
                </a:lnTo>
                <a:lnTo>
                  <a:pt x="78581" y="14287"/>
                </a:lnTo>
                <a:lnTo>
                  <a:pt x="71437" y="14287"/>
                </a:lnTo>
                <a:lnTo>
                  <a:pt x="57150" y="14287"/>
                </a:lnTo>
                <a:lnTo>
                  <a:pt x="50006" y="14287"/>
                </a:lnTo>
                <a:lnTo>
                  <a:pt x="42862" y="14287"/>
                </a:lnTo>
                <a:lnTo>
                  <a:pt x="28575" y="14287"/>
                </a:lnTo>
                <a:lnTo>
                  <a:pt x="21431" y="21431"/>
                </a:lnTo>
                <a:lnTo>
                  <a:pt x="14287" y="21431"/>
                </a:lnTo>
                <a:lnTo>
                  <a:pt x="7143" y="21431"/>
                </a:lnTo>
                <a:lnTo>
                  <a:pt x="7143" y="2143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9324395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 Project</a:t>
            </a:r>
            <a:endParaRPr lang="en-US" dirty="0"/>
          </a:p>
        </p:txBody>
      </p:sp>
      <p:sp>
        <p:nvSpPr>
          <p:cNvPr id="3" name="Content Placeholder 2"/>
          <p:cNvSpPr>
            <a:spLocks noGrp="1"/>
          </p:cNvSpPr>
          <p:nvPr>
            <p:ph sz="quarter" idx="1"/>
          </p:nvPr>
        </p:nvSpPr>
        <p:spPr/>
        <p:txBody>
          <a:bodyPr>
            <a:normAutofit fontScale="92500"/>
          </a:bodyPr>
          <a:lstStyle/>
          <a:p>
            <a:r>
              <a:rPr lang="en-US" dirty="0" smtClean="0"/>
              <a:t>Goals for Today:</a:t>
            </a:r>
          </a:p>
          <a:p>
            <a:r>
              <a:rPr lang="en-US" dirty="0" smtClean="0"/>
              <a:t>Get storyboard approved if you haven’t yet</a:t>
            </a:r>
          </a:p>
          <a:p>
            <a:r>
              <a:rPr lang="en-US" dirty="0" smtClean="0"/>
              <a:t>Begin filming! Remember to be quiet in the halls! Make sure you are back by 2:10 to turn in your camera. </a:t>
            </a:r>
          </a:p>
          <a:p>
            <a:r>
              <a:rPr lang="en-US" dirty="0" smtClean="0"/>
              <a:t>Reminders:</a:t>
            </a:r>
          </a:p>
          <a:p>
            <a:pPr lvl="1"/>
            <a:r>
              <a:rPr lang="en-US" dirty="0" smtClean="0"/>
              <a:t>Storyboard &amp; Script due 10/24 with VIDEO</a:t>
            </a:r>
          </a:p>
          <a:p>
            <a:pPr lvl="1"/>
            <a:r>
              <a:rPr lang="en-US" dirty="0" smtClean="0"/>
              <a:t>Evidence of RESEARCH– beyond just what’s in the textbook or class notes is needed! Make sure you aren’t having too much fun with this that you forget to </a:t>
            </a:r>
            <a:r>
              <a:rPr lang="en-US" smtClean="0"/>
              <a:t>add facts!</a:t>
            </a:r>
            <a:endParaRPr lang="en-US" dirty="0"/>
          </a:p>
        </p:txBody>
      </p:sp>
    </p:spTree>
    <p:extLst>
      <p:ext uri="{BB962C8B-B14F-4D97-AF65-F5344CB8AC3E}">
        <p14:creationId xmlns:p14="http://schemas.microsoft.com/office/powerpoint/2010/main" val="95231814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mber.whitley\AppData\Local\Microsoft\Windows\Temporary Internet Files\Content.IE5\T2QK6D41\MP900403149[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295400"/>
            <a:ext cx="37338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amber.whitley\AppData\Local\Microsoft\Windows\Temporary Internet Files\Content.IE5\T2QK6D41\MC900440405[1].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5800" y="1447800"/>
            <a:ext cx="40386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21076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8153400" cy="990600"/>
          </a:xfrm>
        </p:spPr>
        <p:txBody>
          <a:bodyPr>
            <a:noAutofit/>
          </a:bodyPr>
          <a:lstStyle/>
          <a:p>
            <a:r>
              <a:rPr lang="en-US" sz="4800" b="1" dirty="0" smtClean="0"/>
              <a:t>Progressive Movement: PSA</a:t>
            </a:r>
            <a:endParaRPr lang="en-US" sz="4800" b="1" dirty="0"/>
          </a:p>
        </p:txBody>
      </p:sp>
      <p:sp>
        <p:nvSpPr>
          <p:cNvPr id="2" name="Explosion 1 1"/>
          <p:cNvSpPr/>
          <p:nvPr/>
        </p:nvSpPr>
        <p:spPr>
          <a:xfrm>
            <a:off x="7239000" y="152400"/>
            <a:ext cx="1752600" cy="1447800"/>
          </a:xfrm>
          <a:prstGeom prst="irregularSeal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regular</a:t>
            </a:r>
            <a:endParaRPr lang="en-US" dirty="0"/>
          </a:p>
        </p:txBody>
      </p:sp>
      <p:sp>
        <p:nvSpPr>
          <p:cNvPr id="3" name="Rectangle 2"/>
          <p:cNvSpPr>
            <a:spLocks noChangeArrowheads="1"/>
          </p:cNvSpPr>
          <p:nvPr/>
        </p:nvSpPr>
        <p:spPr bwMode="auto">
          <a:xfrm>
            <a:off x="152400" y="1600200"/>
            <a:ext cx="8839200" cy="5105400"/>
          </a:xfrm>
          <a:prstGeom prst="rect">
            <a:avLst/>
          </a:prstGeom>
          <a:solidFill>
            <a:srgbClr val="FFFFFF"/>
          </a:solidFill>
          <a:ln w="28575">
            <a:solidFill>
              <a:srgbClr val="000000"/>
            </a:solidFill>
            <a:prstDash val="dash"/>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Make Your Own Public Service Announcement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Unit 5 Project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smtClean="0">
                <a:ln>
                  <a:noFill/>
                </a:ln>
                <a:solidFill>
                  <a:schemeClr val="tx1"/>
                </a:solidFill>
                <a:effectLst/>
                <a:latin typeface="Calibri" pitchFamily="34" charset="0"/>
                <a:cs typeface="Arial" pitchFamily="34" charset="0"/>
              </a:rPr>
              <a:t>Description</a:t>
            </a:r>
            <a:r>
              <a:rPr kumimoji="0" lang="en-US" sz="1600" b="0" i="0" u="none" strike="noStrike" cap="none" normalizeH="0" baseline="0" dirty="0" smtClean="0">
                <a:ln>
                  <a:noFill/>
                </a:ln>
                <a:solidFill>
                  <a:schemeClr val="tx1"/>
                </a:solidFill>
                <a:effectLst/>
                <a:latin typeface="Calibri" pitchFamily="34" charset="0"/>
                <a:cs typeface="Arial" pitchFamily="34" charset="0"/>
              </a:rPr>
              <a:t>: Post-Reconstruction society was plagued with corruption, economic depression, and rapid urbanization.  As a result, a major movement within the US took hold.  The Progressive Movement began in 1890 and ended in 1914 when the US shifts its attention to Europe.  During this time, reform movements reach every sector of American society.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smtClean="0">
                <a:ln>
                  <a:noFill/>
                </a:ln>
                <a:solidFill>
                  <a:schemeClr val="tx1"/>
                </a:solidFill>
                <a:effectLst/>
                <a:latin typeface="Calibri" pitchFamily="34" charset="0"/>
                <a:cs typeface="Arial" pitchFamily="34" charset="0"/>
              </a:rPr>
              <a:t>Your job</a:t>
            </a:r>
            <a:r>
              <a:rPr kumimoji="0" lang="en-US" sz="1600" b="0" i="0" u="none" strike="noStrike" cap="none" normalizeH="0" baseline="0" dirty="0" smtClean="0">
                <a:ln>
                  <a:noFill/>
                </a:ln>
                <a:solidFill>
                  <a:schemeClr val="tx1"/>
                </a:solidFill>
                <a:effectLst/>
                <a:latin typeface="Calibri" pitchFamily="34" charset="0"/>
                <a:cs typeface="Arial" pitchFamily="34" charset="0"/>
              </a:rPr>
              <a:t>:  You need to convince Americans to support your movement!  To do this, you and your group will create a Public Service Announcement on a specific movement that occurred during this era.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smtClean="0">
                <a:ln>
                  <a:noFill/>
                </a:ln>
                <a:solidFill>
                  <a:schemeClr val="tx1"/>
                </a:solidFill>
                <a:effectLst/>
                <a:latin typeface="Calibri" pitchFamily="34" charset="0"/>
                <a:cs typeface="Arial" pitchFamily="34" charset="0"/>
              </a:rPr>
              <a:t>What is a PSA?</a:t>
            </a:r>
            <a:r>
              <a:rPr kumimoji="0" lang="en-US" sz="1600" b="0" i="0" u="none" strike="noStrike" cap="none" normalizeH="0" baseline="0" dirty="0" smtClean="0">
                <a:ln>
                  <a:noFill/>
                </a:ln>
                <a:solidFill>
                  <a:schemeClr val="tx1"/>
                </a:solidFill>
                <a:effectLst/>
                <a:latin typeface="Calibri" pitchFamily="34" charset="0"/>
                <a:cs typeface="Arial" pitchFamily="34" charset="0"/>
              </a:rPr>
              <a:t>  A public service announcement is a non-commercial advertisement shown on the TV or radio for the public interest.  They raise awareness about social, political, or economic issues.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smtClean="0">
                <a:ln>
                  <a:noFill/>
                </a:ln>
                <a:solidFill>
                  <a:schemeClr val="tx1"/>
                </a:solidFill>
                <a:effectLst/>
                <a:latin typeface="Calibri" pitchFamily="34" charset="0"/>
                <a:cs typeface="Arial" pitchFamily="34" charset="0"/>
              </a:rPr>
              <a:t>Requirements</a:t>
            </a:r>
            <a:r>
              <a:rPr kumimoji="0" lang="en-US" sz="1600" b="0" i="0" u="none" strike="noStrike" cap="none" normalizeH="0" baseline="0" dirty="0" smtClean="0">
                <a:ln>
                  <a:noFill/>
                </a:ln>
                <a:solidFill>
                  <a:schemeClr val="tx1"/>
                </a:solidFill>
                <a:effectLst/>
                <a:latin typeface="Calibri"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-Research your movement!  Information will be graded on accuracy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-Create a story board with captions telling me about what the action/dialogue is in each frame.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-Tape you service announcement.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smtClean="0">
                <a:ln>
                  <a:noFill/>
                </a:ln>
                <a:solidFill>
                  <a:schemeClr val="tx1"/>
                </a:solidFill>
                <a:effectLst/>
                <a:latin typeface="Calibri" pitchFamily="34" charset="0"/>
                <a:cs typeface="Arial" pitchFamily="34" charset="0"/>
              </a:rPr>
              <a:t>Graded on</a:t>
            </a:r>
            <a:r>
              <a:rPr kumimoji="0" lang="en-US" sz="1600" b="0" i="0" u="none" strike="noStrike" cap="none" normalizeH="0" baseline="0" dirty="0" smtClean="0">
                <a:ln>
                  <a:noFill/>
                </a:ln>
                <a:solidFill>
                  <a:schemeClr val="tx1"/>
                </a:solidFill>
                <a:effectLst/>
                <a:latin typeface="Calibri" pitchFamily="34" charset="0"/>
                <a:cs typeface="Arial" pitchFamily="34" charset="0"/>
              </a:rPr>
              <a:t>: Performance Quality (5), Creativity (5), Accurate Info (5), Group Effort (5), Storyboard (5)</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	</a:t>
            </a:r>
            <a:r>
              <a:rPr kumimoji="0" lang="en-US" sz="1600" b="1" i="0" u="none" strike="noStrike" cap="none" normalizeH="0" baseline="0" dirty="0" smtClean="0">
                <a:ln>
                  <a:noFill/>
                </a:ln>
                <a:solidFill>
                  <a:schemeClr val="tx1"/>
                </a:solidFill>
                <a:effectLst/>
                <a:latin typeface="Calibri" pitchFamily="34" charset="0"/>
                <a:cs typeface="Arial" pitchFamily="34" charset="0"/>
              </a:rPr>
              <a:t>      Total: ____________/25 points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7263043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smtClean="0"/>
              <a:t>Movements to look at:</a:t>
            </a:r>
            <a:endParaRPr lang="en-US" sz="5400" b="1" dirty="0"/>
          </a:p>
        </p:txBody>
      </p:sp>
      <p:sp>
        <p:nvSpPr>
          <p:cNvPr id="3" name="Content Placeholder 2"/>
          <p:cNvSpPr>
            <a:spLocks noGrp="1"/>
          </p:cNvSpPr>
          <p:nvPr>
            <p:ph sz="quarter" idx="1"/>
          </p:nvPr>
        </p:nvSpPr>
        <p:spPr/>
        <p:txBody>
          <a:bodyPr>
            <a:normAutofit/>
          </a:bodyPr>
          <a:lstStyle/>
          <a:p>
            <a:pPr>
              <a:lnSpc>
                <a:spcPct val="150000"/>
              </a:lnSpc>
            </a:pPr>
            <a:r>
              <a:rPr lang="en-US" dirty="0" smtClean="0"/>
              <a:t>Women’s suffrage</a:t>
            </a:r>
          </a:p>
          <a:p>
            <a:pPr>
              <a:lnSpc>
                <a:spcPct val="150000"/>
              </a:lnSpc>
            </a:pPr>
            <a:r>
              <a:rPr lang="en-US" dirty="0" smtClean="0"/>
              <a:t>Early  Niagara Movement</a:t>
            </a:r>
          </a:p>
          <a:p>
            <a:pPr>
              <a:lnSpc>
                <a:spcPct val="150000"/>
              </a:lnSpc>
            </a:pPr>
            <a:r>
              <a:rPr lang="en-US" dirty="0" smtClean="0"/>
              <a:t>Voting Reforms</a:t>
            </a:r>
          </a:p>
          <a:p>
            <a:pPr>
              <a:lnSpc>
                <a:spcPct val="150000"/>
              </a:lnSpc>
            </a:pPr>
            <a:r>
              <a:rPr lang="en-US" dirty="0" smtClean="0"/>
              <a:t>Child Labor</a:t>
            </a:r>
          </a:p>
          <a:p>
            <a:pPr>
              <a:lnSpc>
                <a:spcPct val="150000"/>
              </a:lnSpc>
            </a:pPr>
            <a:r>
              <a:rPr lang="en-US" dirty="0" smtClean="0"/>
              <a:t>Building Codes</a:t>
            </a:r>
          </a:p>
        </p:txBody>
      </p:sp>
      <p:sp>
        <p:nvSpPr>
          <p:cNvPr id="6" name="Content Placeholder 5"/>
          <p:cNvSpPr>
            <a:spLocks noGrp="1"/>
          </p:cNvSpPr>
          <p:nvPr>
            <p:ph sz="quarter" idx="2"/>
          </p:nvPr>
        </p:nvSpPr>
        <p:spPr>
          <a:xfrm>
            <a:off x="4495800" y="1589567"/>
            <a:ext cx="4235301" cy="4572000"/>
          </a:xfrm>
        </p:spPr>
        <p:txBody>
          <a:bodyPr>
            <a:normAutofit/>
          </a:bodyPr>
          <a:lstStyle/>
          <a:p>
            <a:pPr>
              <a:lnSpc>
                <a:spcPct val="150000"/>
              </a:lnSpc>
            </a:pPr>
            <a:r>
              <a:rPr lang="en-US" dirty="0" smtClean="0"/>
              <a:t>Labor Movement</a:t>
            </a:r>
          </a:p>
          <a:p>
            <a:pPr>
              <a:lnSpc>
                <a:spcPct val="150000"/>
              </a:lnSpc>
            </a:pPr>
            <a:r>
              <a:rPr lang="en-US" dirty="0" smtClean="0"/>
              <a:t>Conservation</a:t>
            </a:r>
          </a:p>
          <a:p>
            <a:pPr>
              <a:lnSpc>
                <a:spcPct val="150000"/>
              </a:lnSpc>
            </a:pPr>
            <a:r>
              <a:rPr lang="en-US" dirty="0"/>
              <a:t>Food &amp; Consumer Laws</a:t>
            </a:r>
          </a:p>
          <a:p>
            <a:pPr>
              <a:lnSpc>
                <a:spcPct val="150000"/>
              </a:lnSpc>
            </a:pPr>
            <a:r>
              <a:rPr lang="en-US" dirty="0"/>
              <a:t>Tariffs</a:t>
            </a:r>
          </a:p>
          <a:p>
            <a:pPr>
              <a:lnSpc>
                <a:spcPct val="150000"/>
              </a:lnSpc>
            </a:pPr>
            <a:r>
              <a:rPr lang="en-US" dirty="0"/>
              <a:t>Anti-Trust Laws</a:t>
            </a:r>
          </a:p>
          <a:p>
            <a:endParaRPr lang="en-US" dirty="0"/>
          </a:p>
        </p:txBody>
      </p:sp>
    </p:spTree>
    <p:extLst>
      <p:ext uri="{BB962C8B-B14F-4D97-AF65-F5344CB8AC3E}">
        <p14:creationId xmlns:p14="http://schemas.microsoft.com/office/powerpoint/2010/main" val="29073826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2927</TotalTime>
  <Words>5001</Words>
  <Application>Microsoft Office PowerPoint</Application>
  <PresentationFormat>On-screen Show (4:3)</PresentationFormat>
  <Paragraphs>503</Paragraphs>
  <Slides>97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97</vt:i4>
      </vt:variant>
    </vt:vector>
  </HeadingPairs>
  <TitlesOfParts>
    <vt:vector size="106" baseType="lpstr">
      <vt:lpstr>Arial</vt:lpstr>
      <vt:lpstr>Calibri</vt:lpstr>
      <vt:lpstr>Tahoma</vt:lpstr>
      <vt:lpstr>Times New Roman</vt:lpstr>
      <vt:lpstr>Tw Cen MT</vt:lpstr>
      <vt:lpstr>Verdana</vt:lpstr>
      <vt:lpstr>Wingdings</vt:lpstr>
      <vt:lpstr>Wingdings 2</vt:lpstr>
      <vt:lpstr>Median</vt:lpstr>
      <vt:lpstr>Warm-up: March 19, 2013</vt:lpstr>
      <vt:lpstr>Monday October 14th</vt:lpstr>
      <vt:lpstr>E/I Monday October 14th</vt:lpstr>
      <vt:lpstr>Bell ringer Monday Sept. 25th</vt:lpstr>
      <vt:lpstr>What do we already know….</vt:lpstr>
      <vt:lpstr>Reminders/Announcements</vt:lpstr>
      <vt:lpstr>The Progressive Era</vt:lpstr>
      <vt:lpstr>Introduction to the Progressive Era (1900-1920)</vt:lpstr>
      <vt:lpstr>Progressivism</vt:lpstr>
      <vt:lpstr>Goals of the Progressive Era</vt:lpstr>
      <vt:lpstr>Origins of the Movement?</vt:lpstr>
      <vt:lpstr>Origins of the Movement? </vt:lpstr>
      <vt:lpstr>Origins of the Movement? </vt:lpstr>
      <vt:lpstr>PowerPoint Presentation</vt:lpstr>
      <vt:lpstr>Social Reform: Key People</vt:lpstr>
      <vt:lpstr>Protecting Social Welfare: Reforms</vt:lpstr>
      <vt:lpstr>PowerPoint Presentation</vt:lpstr>
      <vt:lpstr>Moral Reform: Key People</vt:lpstr>
      <vt:lpstr>PowerPoint Presentation</vt:lpstr>
      <vt:lpstr>Promoting morals: reforms</vt:lpstr>
      <vt:lpstr>PowerPoint Presentation</vt:lpstr>
      <vt:lpstr>PowerPoint Presentation</vt:lpstr>
      <vt:lpstr>Economic Reform: Key People</vt:lpstr>
      <vt:lpstr>Economic Reforms</vt:lpstr>
      <vt:lpstr>PowerPoint Presentation</vt:lpstr>
      <vt:lpstr>Political Reform: Key People</vt:lpstr>
      <vt:lpstr>Political Reforms</vt:lpstr>
      <vt:lpstr>PowerPoint Presentation</vt:lpstr>
      <vt:lpstr>Answer the final thought Question on the bottom of today’s notes</vt:lpstr>
      <vt:lpstr>Where would you put your $$??</vt:lpstr>
      <vt:lpstr>Where would you put your $$?</vt:lpstr>
      <vt:lpstr>Where would you put your $$</vt:lpstr>
      <vt:lpstr>Where would you put your $$?</vt:lpstr>
      <vt:lpstr>So where would we put our $1 million?</vt:lpstr>
      <vt:lpstr>Progressive Era Collage Time!</vt:lpstr>
      <vt:lpstr>Collage groups &amp; your assigned part S= Social, E = Economic, M= Moral, P= Political </vt:lpstr>
      <vt:lpstr>PowerPoint Presentation</vt:lpstr>
      <vt:lpstr>Don’t forget Progressive Collage due Tuesday  @ start of class Progress Reports</vt:lpstr>
      <vt:lpstr>PSA Project</vt:lpstr>
      <vt:lpstr>Have by Wednesday</vt:lpstr>
      <vt:lpstr>PROGRESSIVE WOMEN’S RIGHTS</vt:lpstr>
      <vt:lpstr> Women Lead Reform</vt:lpstr>
      <vt:lpstr>PowerPoint Presentation</vt:lpstr>
      <vt:lpstr>Progressive Movement: PSA</vt:lpstr>
      <vt:lpstr>Tuesday February 21st</vt:lpstr>
      <vt:lpstr>Bellringer Tuesday 9/26</vt:lpstr>
      <vt:lpstr>Who Participated in the Movement?</vt:lpstr>
      <vt:lpstr>PowerPoint Presentation</vt:lpstr>
      <vt:lpstr>Muckrakers</vt:lpstr>
      <vt:lpstr>Muckrakers</vt:lpstr>
      <vt:lpstr>Muckraker Jigsaw</vt:lpstr>
      <vt:lpstr>Who said it? Game</vt:lpstr>
      <vt:lpstr>Who said it? </vt:lpstr>
      <vt:lpstr>Who said it? </vt:lpstr>
      <vt:lpstr>Who said it? </vt:lpstr>
      <vt:lpstr>Who said it? </vt:lpstr>
      <vt:lpstr>Who said it? </vt:lpstr>
      <vt:lpstr>Who said it? </vt:lpstr>
      <vt:lpstr>Video Clip</vt:lpstr>
      <vt:lpstr>Do Now: </vt:lpstr>
      <vt:lpstr>Progressive Era Public Service Announcement Skit </vt:lpstr>
      <vt:lpstr>Monday 9/26</vt:lpstr>
      <vt:lpstr>Wednesday February 22nd</vt:lpstr>
      <vt:lpstr>Bellringer Wednesday February 22nd (Match the description with the appropriate muckraker) </vt:lpstr>
      <vt:lpstr>Mandela Assignment (Complete ONE with your elbow partner) on the paper I have given you. </vt:lpstr>
      <vt:lpstr>Who am I? Review for Quiz</vt:lpstr>
      <vt:lpstr>Unit 3 Quiz</vt:lpstr>
      <vt:lpstr>Quiz Extra Credit (Complete on notebook paper and staple to your quiz.  Up to 5 possible EC points) </vt:lpstr>
      <vt:lpstr>Progressive Era Speed Dating</vt:lpstr>
      <vt:lpstr>Progressive Era Bracketology</vt:lpstr>
      <vt:lpstr>Reminders/Announcements</vt:lpstr>
      <vt:lpstr>Quick Review: Who am I? </vt:lpstr>
      <vt:lpstr>PowerPoint Presentation</vt:lpstr>
      <vt:lpstr>Video Clip</vt:lpstr>
      <vt:lpstr>1st period pairs</vt:lpstr>
      <vt:lpstr>Creating a book cover for a muckraker</vt:lpstr>
      <vt:lpstr>Jacob Riis: Poor Living Conditions in Cities</vt:lpstr>
      <vt:lpstr>PowerPoint Presentation</vt:lpstr>
      <vt:lpstr>Lincoln Steffens: Corruption in city governments &amp; poor living conditions</vt:lpstr>
      <vt:lpstr>PowerPoint Presentation</vt:lpstr>
      <vt:lpstr>PowerPoint Presentation</vt:lpstr>
      <vt:lpstr>Thomas Nast: Political Corruption- specifically Tammany Hall/Boss Tweed</vt:lpstr>
      <vt:lpstr>Ida B. Wells: Lynching &amp; Mistreatment of African Americans</vt:lpstr>
      <vt:lpstr>Do Now</vt:lpstr>
      <vt:lpstr>Muckrakers: Ida B. Wells</vt:lpstr>
      <vt:lpstr>Notebook Check 9/24</vt:lpstr>
      <vt:lpstr>Do Now</vt:lpstr>
      <vt:lpstr>Public Service Announcement Brochure</vt:lpstr>
      <vt:lpstr>Please create the Tree Map below. Look back over yesterday &amp; today’s notes to add details</vt:lpstr>
      <vt:lpstr>Please create the Tree Map below.</vt:lpstr>
      <vt:lpstr>Who Participated in the Movement?</vt:lpstr>
      <vt:lpstr>PSA Project</vt:lpstr>
      <vt:lpstr>Bellringer Wed. October 16th</vt:lpstr>
      <vt:lpstr>PSA Project</vt:lpstr>
      <vt:lpstr>PowerPoint Presentation</vt:lpstr>
      <vt:lpstr>Progressive Movement: PSA</vt:lpstr>
      <vt:lpstr>Movements to look at:</vt:lpstr>
    </vt:vector>
  </TitlesOfParts>
  <Company>Cabarrus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Warm-up: March 19, 2013</dc:title>
  <dc:creator>sysop</dc:creator>
  <cp:lastModifiedBy>Wilson, Heather M.</cp:lastModifiedBy>
  <cp:revision>137</cp:revision>
  <cp:lastPrinted>2016-09-21T16:08:48Z</cp:lastPrinted>
  <dcterms:created xsi:type="dcterms:W3CDTF">2013-03-18T19:45:08Z</dcterms:created>
  <dcterms:modified xsi:type="dcterms:W3CDTF">2017-09-25T17:45:43Z</dcterms:modified>
</cp:coreProperties>
</file>