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3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5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9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EEC6-713E-4960-92E8-4CCBC231BD4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9552-2112-4E53-A18A-7997FC49D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Directions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Look at the five propaganda posters and complete the chart as you look at them.</a:t>
            </a:r>
          </a:p>
          <a:p>
            <a:r>
              <a:rPr lang="en-US" sz="4800" dirty="0" smtClean="0"/>
              <a:t>Once you have completed the chart, be sure to do the back side of the chart that asks you to create your own propaganda poster.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3385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1" y="422561"/>
            <a:ext cx="4777740" cy="6057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422561"/>
            <a:ext cx="2903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#1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27862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75841"/>
            <a:ext cx="4892039" cy="635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422561"/>
            <a:ext cx="2903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#2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4894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60" y="105523"/>
            <a:ext cx="6217920" cy="6474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422561"/>
            <a:ext cx="2903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#3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1824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6686"/>
            <a:ext cx="4686300" cy="6841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422561"/>
            <a:ext cx="2903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#4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7104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60" y="0"/>
            <a:ext cx="4663440" cy="66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" y="422561"/>
            <a:ext cx="29032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#5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8954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Follow the instructions on the back of your chart to create your own propaganda poster!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834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your own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Wilson, Heather M.</dc:creator>
  <cp:lastModifiedBy>Wilson, Heather M.</cp:lastModifiedBy>
  <cp:revision>3</cp:revision>
  <dcterms:created xsi:type="dcterms:W3CDTF">2017-04-19T10:56:03Z</dcterms:created>
  <dcterms:modified xsi:type="dcterms:W3CDTF">2017-04-19T16:04:20Z</dcterms:modified>
</cp:coreProperties>
</file>